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8288000" cy="10287000"/>
  <p:notesSz cx="18288000" cy="10287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96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09742" y="6780674"/>
            <a:ext cx="5081905" cy="928369"/>
          </a:xfrm>
          <a:custGeom>
            <a:avLst/>
            <a:gdLst/>
            <a:ahLst/>
            <a:cxnLst/>
            <a:rect l="l" t="t" r="r" b="b"/>
            <a:pathLst>
              <a:path w="5081905" h="928370">
                <a:moveTo>
                  <a:pt x="34663" y="913731"/>
                </a:moveTo>
                <a:lnTo>
                  <a:pt x="8387" y="884760"/>
                </a:lnTo>
                <a:lnTo>
                  <a:pt x="1086" y="845823"/>
                </a:lnTo>
                <a:lnTo>
                  <a:pt x="900" y="737351"/>
                </a:lnTo>
                <a:lnTo>
                  <a:pt x="583" y="683107"/>
                </a:lnTo>
                <a:lnTo>
                  <a:pt x="0" y="628852"/>
                </a:lnTo>
                <a:lnTo>
                  <a:pt x="41" y="579378"/>
                </a:lnTo>
                <a:lnTo>
                  <a:pt x="709" y="529929"/>
                </a:lnTo>
                <a:lnTo>
                  <a:pt x="1926" y="480502"/>
                </a:lnTo>
                <a:lnTo>
                  <a:pt x="3612" y="431092"/>
                </a:lnTo>
                <a:lnTo>
                  <a:pt x="5690" y="381698"/>
                </a:lnTo>
                <a:lnTo>
                  <a:pt x="8082" y="332316"/>
                </a:lnTo>
                <a:lnTo>
                  <a:pt x="13491" y="233577"/>
                </a:lnTo>
                <a:lnTo>
                  <a:pt x="16353" y="184213"/>
                </a:lnTo>
                <a:lnTo>
                  <a:pt x="40858" y="142352"/>
                </a:lnTo>
                <a:lnTo>
                  <a:pt x="85132" y="118320"/>
                </a:lnTo>
                <a:lnTo>
                  <a:pt x="130979" y="98076"/>
                </a:lnTo>
                <a:lnTo>
                  <a:pt x="178211" y="81692"/>
                </a:lnTo>
                <a:lnTo>
                  <a:pt x="226641" y="69239"/>
                </a:lnTo>
                <a:lnTo>
                  <a:pt x="276080" y="60790"/>
                </a:lnTo>
                <a:lnTo>
                  <a:pt x="326340" y="56416"/>
                </a:lnTo>
                <a:lnTo>
                  <a:pt x="424554" y="51951"/>
                </a:lnTo>
                <a:lnTo>
                  <a:pt x="473670" y="49469"/>
                </a:lnTo>
                <a:lnTo>
                  <a:pt x="522798" y="46687"/>
                </a:lnTo>
                <a:lnTo>
                  <a:pt x="571942" y="43507"/>
                </a:lnTo>
                <a:lnTo>
                  <a:pt x="621105" y="39829"/>
                </a:lnTo>
                <a:lnTo>
                  <a:pt x="670292" y="35552"/>
                </a:lnTo>
                <a:lnTo>
                  <a:pt x="715631" y="31995"/>
                </a:lnTo>
                <a:lnTo>
                  <a:pt x="761176" y="30051"/>
                </a:lnTo>
                <a:lnTo>
                  <a:pt x="852663" y="27427"/>
                </a:lnTo>
                <a:lnTo>
                  <a:pt x="1045760" y="20086"/>
                </a:lnTo>
                <a:lnTo>
                  <a:pt x="1190608" y="13941"/>
                </a:lnTo>
                <a:lnTo>
                  <a:pt x="1243624" y="10994"/>
                </a:lnTo>
                <a:lnTo>
                  <a:pt x="1349710" y="3676"/>
                </a:lnTo>
                <a:lnTo>
                  <a:pt x="1402704" y="1264"/>
                </a:lnTo>
                <a:lnTo>
                  <a:pt x="1450646" y="97"/>
                </a:lnTo>
                <a:lnTo>
                  <a:pt x="1498547" y="0"/>
                </a:lnTo>
                <a:lnTo>
                  <a:pt x="1546406" y="970"/>
                </a:lnTo>
                <a:lnTo>
                  <a:pt x="1594223" y="3010"/>
                </a:lnTo>
                <a:lnTo>
                  <a:pt x="1648402" y="6516"/>
                </a:lnTo>
                <a:lnTo>
                  <a:pt x="1702443" y="11266"/>
                </a:lnTo>
                <a:lnTo>
                  <a:pt x="1756264" y="17077"/>
                </a:lnTo>
                <a:lnTo>
                  <a:pt x="1809783" y="23769"/>
                </a:lnTo>
                <a:lnTo>
                  <a:pt x="1872190" y="36664"/>
                </a:lnTo>
                <a:lnTo>
                  <a:pt x="1903328" y="44803"/>
                </a:lnTo>
                <a:lnTo>
                  <a:pt x="1934487" y="52409"/>
                </a:lnTo>
                <a:lnTo>
                  <a:pt x="1981764" y="62576"/>
                </a:lnTo>
                <a:lnTo>
                  <a:pt x="2029426" y="71114"/>
                </a:lnTo>
                <a:lnTo>
                  <a:pt x="2077336" y="77972"/>
                </a:lnTo>
                <a:lnTo>
                  <a:pt x="2125359" y="83099"/>
                </a:lnTo>
                <a:lnTo>
                  <a:pt x="2173360" y="86444"/>
                </a:lnTo>
                <a:lnTo>
                  <a:pt x="2330824" y="93762"/>
                </a:lnTo>
                <a:lnTo>
                  <a:pt x="2383392" y="95958"/>
                </a:lnTo>
                <a:lnTo>
                  <a:pt x="2435915" y="97940"/>
                </a:lnTo>
                <a:lnTo>
                  <a:pt x="2488343" y="99655"/>
                </a:lnTo>
                <a:lnTo>
                  <a:pt x="2517796" y="100192"/>
                </a:lnTo>
                <a:lnTo>
                  <a:pt x="2577484" y="99512"/>
                </a:lnTo>
                <a:lnTo>
                  <a:pt x="2607493" y="99536"/>
                </a:lnTo>
                <a:lnTo>
                  <a:pt x="2826527" y="104537"/>
                </a:lnTo>
                <a:lnTo>
                  <a:pt x="2986005" y="109026"/>
                </a:lnTo>
                <a:lnTo>
                  <a:pt x="3036007" y="109516"/>
                </a:lnTo>
                <a:lnTo>
                  <a:pt x="3086012" y="109036"/>
                </a:lnTo>
                <a:lnTo>
                  <a:pt x="3136004" y="107586"/>
                </a:lnTo>
                <a:lnTo>
                  <a:pt x="3185965" y="105163"/>
                </a:lnTo>
                <a:lnTo>
                  <a:pt x="3235878" y="101768"/>
                </a:lnTo>
                <a:lnTo>
                  <a:pt x="3285726" y="97400"/>
                </a:lnTo>
                <a:lnTo>
                  <a:pt x="3335492" y="92059"/>
                </a:lnTo>
                <a:lnTo>
                  <a:pt x="3385159" y="85743"/>
                </a:lnTo>
                <a:lnTo>
                  <a:pt x="3434709" y="78452"/>
                </a:lnTo>
                <a:lnTo>
                  <a:pt x="3482681" y="72320"/>
                </a:lnTo>
                <a:lnTo>
                  <a:pt x="3530740" y="67354"/>
                </a:lnTo>
                <a:lnTo>
                  <a:pt x="3578857" y="63607"/>
                </a:lnTo>
                <a:lnTo>
                  <a:pt x="3627005" y="61129"/>
                </a:lnTo>
                <a:lnTo>
                  <a:pt x="3675154" y="59972"/>
                </a:lnTo>
                <a:lnTo>
                  <a:pt x="3723276" y="60189"/>
                </a:lnTo>
                <a:lnTo>
                  <a:pt x="3769993" y="59884"/>
                </a:lnTo>
                <a:lnTo>
                  <a:pt x="3816724" y="59210"/>
                </a:lnTo>
                <a:lnTo>
                  <a:pt x="4054756" y="53720"/>
                </a:lnTo>
                <a:lnTo>
                  <a:pt x="4105877" y="54111"/>
                </a:lnTo>
                <a:lnTo>
                  <a:pt x="4156980" y="56100"/>
                </a:lnTo>
                <a:lnTo>
                  <a:pt x="4207976" y="59684"/>
                </a:lnTo>
                <a:lnTo>
                  <a:pt x="4258773" y="64857"/>
                </a:lnTo>
                <a:lnTo>
                  <a:pt x="4303017" y="70311"/>
                </a:lnTo>
                <a:lnTo>
                  <a:pt x="4347368" y="75323"/>
                </a:lnTo>
                <a:lnTo>
                  <a:pt x="4391519" y="80862"/>
                </a:lnTo>
                <a:lnTo>
                  <a:pt x="4487557" y="96369"/>
                </a:lnTo>
                <a:lnTo>
                  <a:pt x="4540229" y="102339"/>
                </a:lnTo>
                <a:lnTo>
                  <a:pt x="4593100" y="106718"/>
                </a:lnTo>
                <a:lnTo>
                  <a:pt x="4646090" y="110417"/>
                </a:lnTo>
                <a:lnTo>
                  <a:pt x="4699116" y="114346"/>
                </a:lnTo>
                <a:lnTo>
                  <a:pt x="4745373" y="118414"/>
                </a:lnTo>
                <a:lnTo>
                  <a:pt x="4791680" y="123536"/>
                </a:lnTo>
                <a:lnTo>
                  <a:pt x="4837905" y="129612"/>
                </a:lnTo>
                <a:lnTo>
                  <a:pt x="4883913" y="136549"/>
                </a:lnTo>
                <a:lnTo>
                  <a:pt x="4929571" y="144247"/>
                </a:lnTo>
                <a:lnTo>
                  <a:pt x="4947219" y="146168"/>
                </a:lnTo>
                <a:lnTo>
                  <a:pt x="4964706" y="147637"/>
                </a:lnTo>
                <a:lnTo>
                  <a:pt x="4982214" y="148571"/>
                </a:lnTo>
                <a:lnTo>
                  <a:pt x="4999925" y="148889"/>
                </a:lnTo>
                <a:lnTo>
                  <a:pt x="5007223" y="148875"/>
                </a:lnTo>
                <a:lnTo>
                  <a:pt x="5022204" y="148150"/>
                </a:lnTo>
                <a:lnTo>
                  <a:pt x="5029502" y="148137"/>
                </a:lnTo>
                <a:lnTo>
                  <a:pt x="5051932" y="151552"/>
                </a:lnTo>
                <a:lnTo>
                  <a:pt x="5068632" y="162148"/>
                </a:lnTo>
                <a:lnTo>
                  <a:pt x="5078830" y="179091"/>
                </a:lnTo>
                <a:lnTo>
                  <a:pt x="5081754" y="201549"/>
                </a:lnTo>
                <a:lnTo>
                  <a:pt x="5075851" y="365443"/>
                </a:lnTo>
                <a:lnTo>
                  <a:pt x="5073531" y="420061"/>
                </a:lnTo>
                <a:lnTo>
                  <a:pt x="5070682" y="474658"/>
                </a:lnTo>
                <a:lnTo>
                  <a:pt x="5067093" y="529226"/>
                </a:lnTo>
                <a:lnTo>
                  <a:pt x="5062678" y="582715"/>
                </a:lnTo>
                <a:lnTo>
                  <a:pt x="5057303" y="636168"/>
                </a:lnTo>
                <a:lnTo>
                  <a:pt x="5045321" y="743024"/>
                </a:lnTo>
                <a:lnTo>
                  <a:pt x="5039535" y="796460"/>
                </a:lnTo>
                <a:lnTo>
                  <a:pt x="4995974" y="838501"/>
                </a:lnTo>
                <a:lnTo>
                  <a:pt x="4945649" y="855750"/>
                </a:lnTo>
                <a:lnTo>
                  <a:pt x="4912196" y="860008"/>
                </a:lnTo>
                <a:lnTo>
                  <a:pt x="4897920" y="859452"/>
                </a:lnTo>
                <a:lnTo>
                  <a:pt x="4844095" y="858725"/>
                </a:lnTo>
                <a:lnTo>
                  <a:pt x="4790803" y="862656"/>
                </a:lnTo>
                <a:lnTo>
                  <a:pt x="4737743" y="869808"/>
                </a:lnTo>
                <a:lnTo>
                  <a:pt x="4634020" y="887154"/>
                </a:lnTo>
                <a:lnTo>
                  <a:pt x="4583111" y="893467"/>
                </a:lnTo>
                <a:lnTo>
                  <a:pt x="4531967" y="897656"/>
                </a:lnTo>
                <a:lnTo>
                  <a:pt x="4480668" y="899699"/>
                </a:lnTo>
                <a:lnTo>
                  <a:pt x="4429295" y="899571"/>
                </a:lnTo>
                <a:lnTo>
                  <a:pt x="4377927" y="897250"/>
                </a:lnTo>
                <a:lnTo>
                  <a:pt x="4183833" y="880957"/>
                </a:lnTo>
                <a:lnTo>
                  <a:pt x="4135104" y="877073"/>
                </a:lnTo>
                <a:lnTo>
                  <a:pt x="4086229" y="873528"/>
                </a:lnTo>
                <a:lnTo>
                  <a:pt x="4039919" y="870424"/>
                </a:lnTo>
                <a:lnTo>
                  <a:pt x="3993401" y="867951"/>
                </a:lnTo>
                <a:lnTo>
                  <a:pt x="3802141" y="859306"/>
                </a:lnTo>
                <a:lnTo>
                  <a:pt x="3648688" y="852634"/>
                </a:lnTo>
                <a:lnTo>
                  <a:pt x="3597538" y="850099"/>
                </a:lnTo>
                <a:lnTo>
                  <a:pt x="3546452" y="847218"/>
                </a:lnTo>
                <a:lnTo>
                  <a:pt x="3495467" y="843874"/>
                </a:lnTo>
                <a:lnTo>
                  <a:pt x="3449183" y="840299"/>
                </a:lnTo>
                <a:lnTo>
                  <a:pt x="3402803" y="835670"/>
                </a:lnTo>
                <a:lnTo>
                  <a:pt x="3356406" y="830309"/>
                </a:lnTo>
                <a:lnTo>
                  <a:pt x="3263875" y="818685"/>
                </a:lnTo>
                <a:lnTo>
                  <a:pt x="3216903" y="813293"/>
                </a:lnTo>
                <a:lnTo>
                  <a:pt x="3169875" y="809353"/>
                </a:lnTo>
                <a:lnTo>
                  <a:pt x="3122789" y="806891"/>
                </a:lnTo>
                <a:lnTo>
                  <a:pt x="3075644" y="805932"/>
                </a:lnTo>
                <a:lnTo>
                  <a:pt x="3028440" y="806504"/>
                </a:lnTo>
                <a:lnTo>
                  <a:pt x="2981176" y="808633"/>
                </a:lnTo>
                <a:lnTo>
                  <a:pt x="2926567" y="811949"/>
                </a:lnTo>
                <a:lnTo>
                  <a:pt x="2871787" y="815079"/>
                </a:lnTo>
                <a:lnTo>
                  <a:pt x="2816994" y="818566"/>
                </a:lnTo>
                <a:lnTo>
                  <a:pt x="2762344" y="822950"/>
                </a:lnTo>
                <a:lnTo>
                  <a:pt x="2705633" y="829395"/>
                </a:lnTo>
                <a:lnTo>
                  <a:pt x="2648962" y="837090"/>
                </a:lnTo>
                <a:lnTo>
                  <a:pt x="2592443" y="845505"/>
                </a:lnTo>
                <a:lnTo>
                  <a:pt x="2488515" y="861373"/>
                </a:lnTo>
                <a:lnTo>
                  <a:pt x="2345486" y="883767"/>
                </a:lnTo>
                <a:lnTo>
                  <a:pt x="2297821" y="890933"/>
                </a:lnTo>
                <a:lnTo>
                  <a:pt x="2250171" y="897699"/>
                </a:lnTo>
                <a:lnTo>
                  <a:pt x="2202543" y="903917"/>
                </a:lnTo>
                <a:lnTo>
                  <a:pt x="2150264" y="909799"/>
                </a:lnTo>
                <a:lnTo>
                  <a:pt x="2097983" y="914538"/>
                </a:lnTo>
                <a:lnTo>
                  <a:pt x="2045647" y="918362"/>
                </a:lnTo>
                <a:lnTo>
                  <a:pt x="1993200" y="921496"/>
                </a:lnTo>
                <a:lnTo>
                  <a:pt x="1940588" y="924168"/>
                </a:lnTo>
                <a:lnTo>
                  <a:pt x="1890931" y="926229"/>
                </a:lnTo>
                <a:lnTo>
                  <a:pt x="1841278" y="927568"/>
                </a:lnTo>
                <a:lnTo>
                  <a:pt x="1791628" y="928249"/>
                </a:lnTo>
                <a:lnTo>
                  <a:pt x="1741982" y="928337"/>
                </a:lnTo>
                <a:lnTo>
                  <a:pt x="1692337" y="927896"/>
                </a:lnTo>
                <a:lnTo>
                  <a:pt x="1642694" y="926989"/>
                </a:lnTo>
                <a:lnTo>
                  <a:pt x="1593051" y="925681"/>
                </a:lnTo>
                <a:lnTo>
                  <a:pt x="1543407" y="924037"/>
                </a:lnTo>
                <a:lnTo>
                  <a:pt x="1493762" y="922121"/>
                </a:lnTo>
                <a:lnTo>
                  <a:pt x="1394466" y="917728"/>
                </a:lnTo>
                <a:lnTo>
                  <a:pt x="1245491" y="910701"/>
                </a:lnTo>
                <a:lnTo>
                  <a:pt x="1195822" y="908500"/>
                </a:lnTo>
                <a:lnTo>
                  <a:pt x="1146633" y="906105"/>
                </a:lnTo>
                <a:lnTo>
                  <a:pt x="1047982" y="900074"/>
                </a:lnTo>
                <a:lnTo>
                  <a:pt x="998661" y="897537"/>
                </a:lnTo>
                <a:lnTo>
                  <a:pt x="949437" y="896055"/>
                </a:lnTo>
                <a:lnTo>
                  <a:pt x="899882" y="895915"/>
                </a:lnTo>
                <a:lnTo>
                  <a:pt x="850331" y="896356"/>
                </a:lnTo>
                <a:lnTo>
                  <a:pt x="702048" y="899068"/>
                </a:lnTo>
                <a:lnTo>
                  <a:pt x="652859" y="899735"/>
                </a:lnTo>
                <a:lnTo>
                  <a:pt x="389776" y="899961"/>
                </a:lnTo>
                <a:lnTo>
                  <a:pt x="287248" y="899517"/>
                </a:lnTo>
                <a:lnTo>
                  <a:pt x="236204" y="899532"/>
                </a:lnTo>
                <a:lnTo>
                  <a:pt x="185240" y="899824"/>
                </a:lnTo>
                <a:lnTo>
                  <a:pt x="134308" y="900483"/>
                </a:lnTo>
                <a:lnTo>
                  <a:pt x="83760" y="907748"/>
                </a:lnTo>
                <a:lnTo>
                  <a:pt x="67169" y="911190"/>
                </a:lnTo>
                <a:lnTo>
                  <a:pt x="34663" y="913731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078875" y="3408426"/>
            <a:ext cx="10151110" cy="2920365"/>
          </a:xfrm>
          <a:custGeom>
            <a:avLst/>
            <a:gdLst/>
            <a:ahLst/>
            <a:cxnLst/>
            <a:rect l="l" t="t" r="r" b="b"/>
            <a:pathLst>
              <a:path w="10151110" h="2920365">
                <a:moveTo>
                  <a:pt x="9969599" y="350058"/>
                </a:moveTo>
                <a:lnTo>
                  <a:pt x="9231208" y="285950"/>
                </a:lnTo>
                <a:lnTo>
                  <a:pt x="9282951" y="277694"/>
                </a:lnTo>
                <a:lnTo>
                  <a:pt x="9925118" y="333448"/>
                </a:lnTo>
                <a:lnTo>
                  <a:pt x="9969599" y="350058"/>
                </a:lnTo>
                <a:close/>
              </a:path>
              <a:path w="10151110" h="2920365">
                <a:moveTo>
                  <a:pt x="1076421" y="2777627"/>
                </a:moveTo>
                <a:lnTo>
                  <a:pt x="306159" y="2710752"/>
                </a:lnTo>
                <a:lnTo>
                  <a:pt x="267059" y="2694609"/>
                </a:lnTo>
                <a:lnTo>
                  <a:pt x="224105" y="2665384"/>
                </a:lnTo>
                <a:lnTo>
                  <a:pt x="188348" y="2636784"/>
                </a:lnTo>
                <a:lnTo>
                  <a:pt x="160174" y="2608843"/>
                </a:lnTo>
                <a:lnTo>
                  <a:pt x="141073" y="2568941"/>
                </a:lnTo>
                <a:lnTo>
                  <a:pt x="130334" y="2529765"/>
                </a:lnTo>
                <a:lnTo>
                  <a:pt x="126861" y="2478473"/>
                </a:lnTo>
                <a:lnTo>
                  <a:pt x="123339" y="2427176"/>
                </a:lnTo>
                <a:lnTo>
                  <a:pt x="119767" y="2375874"/>
                </a:lnTo>
                <a:lnTo>
                  <a:pt x="116147" y="2324569"/>
                </a:lnTo>
                <a:lnTo>
                  <a:pt x="112480" y="2273260"/>
                </a:lnTo>
                <a:lnTo>
                  <a:pt x="108767" y="2221946"/>
                </a:lnTo>
                <a:lnTo>
                  <a:pt x="105007" y="2170629"/>
                </a:lnTo>
                <a:lnTo>
                  <a:pt x="101203" y="2119307"/>
                </a:lnTo>
                <a:lnTo>
                  <a:pt x="96257" y="2080634"/>
                </a:lnTo>
                <a:lnTo>
                  <a:pt x="92365" y="2029305"/>
                </a:lnTo>
                <a:lnTo>
                  <a:pt x="88431" y="1977973"/>
                </a:lnTo>
                <a:lnTo>
                  <a:pt x="84456" y="1926637"/>
                </a:lnTo>
                <a:lnTo>
                  <a:pt x="80440" y="1875297"/>
                </a:lnTo>
                <a:lnTo>
                  <a:pt x="76383" y="1823954"/>
                </a:lnTo>
                <a:lnTo>
                  <a:pt x="72288" y="1772607"/>
                </a:lnTo>
                <a:lnTo>
                  <a:pt x="68154" y="1721257"/>
                </a:lnTo>
                <a:lnTo>
                  <a:pt x="63983" y="1669904"/>
                </a:lnTo>
                <a:lnTo>
                  <a:pt x="59775" y="1618547"/>
                </a:lnTo>
                <a:lnTo>
                  <a:pt x="55531" y="1567188"/>
                </a:lnTo>
                <a:lnTo>
                  <a:pt x="51252" y="1515825"/>
                </a:lnTo>
                <a:lnTo>
                  <a:pt x="46939" y="1464459"/>
                </a:lnTo>
                <a:lnTo>
                  <a:pt x="41493" y="1425743"/>
                </a:lnTo>
                <a:lnTo>
                  <a:pt x="37114" y="1374372"/>
                </a:lnTo>
                <a:lnTo>
                  <a:pt x="32703" y="1322998"/>
                </a:lnTo>
                <a:lnTo>
                  <a:pt x="28261" y="1271621"/>
                </a:lnTo>
                <a:lnTo>
                  <a:pt x="23788" y="1220242"/>
                </a:lnTo>
                <a:lnTo>
                  <a:pt x="14756" y="1117475"/>
                </a:lnTo>
                <a:lnTo>
                  <a:pt x="5613" y="1014699"/>
                </a:lnTo>
                <a:lnTo>
                  <a:pt x="1002" y="963308"/>
                </a:lnTo>
                <a:lnTo>
                  <a:pt x="0" y="912230"/>
                </a:lnTo>
                <a:lnTo>
                  <a:pt x="633" y="874041"/>
                </a:lnTo>
                <a:lnTo>
                  <a:pt x="5133" y="823441"/>
                </a:lnTo>
                <a:lnTo>
                  <a:pt x="12433" y="773084"/>
                </a:lnTo>
                <a:lnTo>
                  <a:pt x="22568" y="722972"/>
                </a:lnTo>
                <a:lnTo>
                  <a:pt x="34473" y="685763"/>
                </a:lnTo>
                <a:lnTo>
                  <a:pt x="50377" y="636152"/>
                </a:lnTo>
                <a:lnTo>
                  <a:pt x="69215" y="586797"/>
                </a:lnTo>
                <a:lnTo>
                  <a:pt x="89923" y="550351"/>
                </a:lnTo>
                <a:lnTo>
                  <a:pt x="112234" y="501297"/>
                </a:lnTo>
                <a:lnTo>
                  <a:pt x="133815" y="464928"/>
                </a:lnTo>
                <a:lnTo>
                  <a:pt x="156327" y="415891"/>
                </a:lnTo>
                <a:lnTo>
                  <a:pt x="178138" y="366794"/>
                </a:lnTo>
                <a:lnTo>
                  <a:pt x="198716" y="317589"/>
                </a:lnTo>
                <a:lnTo>
                  <a:pt x="216428" y="280884"/>
                </a:lnTo>
                <a:lnTo>
                  <a:pt x="232938" y="231326"/>
                </a:lnTo>
                <a:lnTo>
                  <a:pt x="246613" y="181522"/>
                </a:lnTo>
                <a:lnTo>
                  <a:pt x="256921" y="131426"/>
                </a:lnTo>
                <a:lnTo>
                  <a:pt x="268768" y="94211"/>
                </a:lnTo>
                <a:lnTo>
                  <a:pt x="290254" y="57834"/>
                </a:lnTo>
                <a:lnTo>
                  <a:pt x="319501" y="34877"/>
                </a:lnTo>
                <a:lnTo>
                  <a:pt x="355728" y="25275"/>
                </a:lnTo>
                <a:lnTo>
                  <a:pt x="400354" y="3654"/>
                </a:lnTo>
                <a:lnTo>
                  <a:pt x="449303" y="7904"/>
                </a:lnTo>
                <a:lnTo>
                  <a:pt x="505092" y="0"/>
                </a:lnTo>
                <a:lnTo>
                  <a:pt x="1296484" y="68710"/>
                </a:lnTo>
                <a:lnTo>
                  <a:pt x="1347094" y="60356"/>
                </a:lnTo>
                <a:lnTo>
                  <a:pt x="1594708" y="81854"/>
                </a:lnTo>
                <a:lnTo>
                  <a:pt x="1694767" y="77794"/>
                </a:lnTo>
                <a:lnTo>
                  <a:pt x="1993391" y="103721"/>
                </a:lnTo>
                <a:lnTo>
                  <a:pt x="2046349" y="95571"/>
                </a:lnTo>
                <a:lnTo>
                  <a:pt x="2253787" y="113581"/>
                </a:lnTo>
                <a:lnTo>
                  <a:pt x="2306745" y="105431"/>
                </a:lnTo>
                <a:lnTo>
                  <a:pt x="3436797" y="203545"/>
                </a:lnTo>
                <a:lnTo>
                  <a:pt x="3488916" y="195322"/>
                </a:lnTo>
                <a:lnTo>
                  <a:pt x="3947803" y="235163"/>
                </a:lnTo>
                <a:lnTo>
                  <a:pt x="3999859" y="226935"/>
                </a:lnTo>
                <a:lnTo>
                  <a:pt x="4305509" y="253472"/>
                </a:lnTo>
                <a:lnTo>
                  <a:pt x="4357535" y="245241"/>
                </a:lnTo>
                <a:lnTo>
                  <a:pt x="4612123" y="267345"/>
                </a:lnTo>
                <a:lnTo>
                  <a:pt x="4715039" y="263533"/>
                </a:lnTo>
                <a:lnTo>
                  <a:pt x="4918650" y="281211"/>
                </a:lnTo>
                <a:lnTo>
                  <a:pt x="5174240" y="290654"/>
                </a:lnTo>
                <a:lnTo>
                  <a:pt x="5224929" y="282307"/>
                </a:lnTo>
                <a:lnTo>
                  <a:pt x="5423292" y="299529"/>
                </a:lnTo>
                <a:lnTo>
                  <a:pt x="5473982" y="291182"/>
                </a:lnTo>
                <a:lnTo>
                  <a:pt x="5573163" y="299793"/>
                </a:lnTo>
                <a:lnTo>
                  <a:pt x="5623852" y="291447"/>
                </a:lnTo>
                <a:lnTo>
                  <a:pt x="5723034" y="300058"/>
                </a:lnTo>
                <a:lnTo>
                  <a:pt x="5773723" y="291711"/>
                </a:lnTo>
                <a:lnTo>
                  <a:pt x="5872905" y="300322"/>
                </a:lnTo>
                <a:lnTo>
                  <a:pt x="5923594" y="291975"/>
                </a:lnTo>
                <a:lnTo>
                  <a:pt x="5973185" y="296281"/>
                </a:lnTo>
                <a:lnTo>
                  <a:pt x="6123055" y="296545"/>
                </a:lnTo>
                <a:lnTo>
                  <a:pt x="6173745" y="288198"/>
                </a:lnTo>
                <a:lnTo>
                  <a:pt x="6223335" y="292504"/>
                </a:lnTo>
                <a:lnTo>
                  <a:pt x="6274025" y="284157"/>
                </a:lnTo>
                <a:lnTo>
                  <a:pt x="6373206" y="292768"/>
                </a:lnTo>
                <a:lnTo>
                  <a:pt x="6423895" y="284421"/>
                </a:lnTo>
                <a:lnTo>
                  <a:pt x="6522556" y="292987"/>
                </a:lnTo>
                <a:lnTo>
                  <a:pt x="6572859" y="284607"/>
                </a:lnTo>
                <a:lnTo>
                  <a:pt x="6671087" y="293135"/>
                </a:lnTo>
                <a:lnTo>
                  <a:pt x="6721238" y="284741"/>
                </a:lnTo>
                <a:lnTo>
                  <a:pt x="6819294" y="293255"/>
                </a:lnTo>
                <a:lnTo>
                  <a:pt x="6869424" y="284859"/>
                </a:lnTo>
                <a:lnTo>
                  <a:pt x="6967566" y="293380"/>
                </a:lnTo>
                <a:lnTo>
                  <a:pt x="7017803" y="284994"/>
                </a:lnTo>
                <a:lnTo>
                  <a:pt x="7067008" y="289266"/>
                </a:lnTo>
                <a:lnTo>
                  <a:pt x="7117389" y="280893"/>
                </a:lnTo>
                <a:lnTo>
                  <a:pt x="7166766" y="285180"/>
                </a:lnTo>
                <a:lnTo>
                  <a:pt x="7219492" y="277010"/>
                </a:lnTo>
                <a:lnTo>
                  <a:pt x="7271062" y="281487"/>
                </a:lnTo>
                <a:lnTo>
                  <a:pt x="7323675" y="273307"/>
                </a:lnTo>
                <a:lnTo>
                  <a:pt x="7375138" y="277775"/>
                </a:lnTo>
                <a:lnTo>
                  <a:pt x="7427651" y="269587"/>
                </a:lnTo>
                <a:lnTo>
                  <a:pt x="7479020" y="274047"/>
                </a:lnTo>
                <a:lnTo>
                  <a:pt x="7582731" y="270303"/>
                </a:lnTo>
                <a:lnTo>
                  <a:pt x="7841975" y="254568"/>
                </a:lnTo>
                <a:lnTo>
                  <a:pt x="7945282" y="250790"/>
                </a:lnTo>
                <a:lnTo>
                  <a:pt x="7996362" y="255225"/>
                </a:lnTo>
                <a:lnTo>
                  <a:pt x="8048529" y="247006"/>
                </a:lnTo>
                <a:lnTo>
                  <a:pt x="8099588" y="251439"/>
                </a:lnTo>
                <a:lnTo>
                  <a:pt x="8151739" y="243219"/>
                </a:lnTo>
                <a:lnTo>
                  <a:pt x="8202789" y="247651"/>
                </a:lnTo>
                <a:lnTo>
                  <a:pt x="8255054" y="239441"/>
                </a:lnTo>
                <a:lnTo>
                  <a:pt x="8358020" y="248381"/>
                </a:lnTo>
                <a:lnTo>
                  <a:pt x="8410869" y="240222"/>
                </a:lnTo>
                <a:lnTo>
                  <a:pt x="8514783" y="249244"/>
                </a:lnTo>
                <a:lnTo>
                  <a:pt x="8567996" y="241116"/>
                </a:lnTo>
                <a:lnTo>
                  <a:pt x="8775062" y="259094"/>
                </a:lnTo>
                <a:lnTo>
                  <a:pt x="8826592" y="250820"/>
                </a:lnTo>
                <a:lnTo>
                  <a:pt x="10007140" y="353317"/>
                </a:lnTo>
                <a:lnTo>
                  <a:pt x="10036785" y="381387"/>
                </a:lnTo>
                <a:lnTo>
                  <a:pt x="10067250" y="447771"/>
                </a:lnTo>
                <a:lnTo>
                  <a:pt x="10071031" y="499090"/>
                </a:lnTo>
                <a:lnTo>
                  <a:pt x="10074946" y="550421"/>
                </a:lnTo>
                <a:lnTo>
                  <a:pt x="10078978" y="601762"/>
                </a:lnTo>
                <a:lnTo>
                  <a:pt x="10083109" y="653112"/>
                </a:lnTo>
                <a:lnTo>
                  <a:pt x="10087324" y="704469"/>
                </a:lnTo>
                <a:lnTo>
                  <a:pt x="10092704" y="743179"/>
                </a:lnTo>
                <a:lnTo>
                  <a:pt x="10097035" y="794547"/>
                </a:lnTo>
                <a:lnTo>
                  <a:pt x="10114528" y="1000030"/>
                </a:lnTo>
                <a:lnTo>
                  <a:pt x="10118859" y="1051397"/>
                </a:lnTo>
                <a:lnTo>
                  <a:pt x="10123141" y="1102760"/>
                </a:lnTo>
                <a:lnTo>
                  <a:pt x="10128454" y="1141464"/>
                </a:lnTo>
                <a:lnTo>
                  <a:pt x="10132586" y="1192814"/>
                </a:lnTo>
                <a:lnTo>
                  <a:pt x="10136617" y="1244155"/>
                </a:lnTo>
                <a:lnTo>
                  <a:pt x="10140532" y="1295486"/>
                </a:lnTo>
                <a:lnTo>
                  <a:pt x="10144313" y="1346806"/>
                </a:lnTo>
                <a:lnTo>
                  <a:pt x="10147444" y="1398069"/>
                </a:lnTo>
                <a:lnTo>
                  <a:pt x="10149508" y="1449239"/>
                </a:lnTo>
                <a:lnTo>
                  <a:pt x="10150638" y="1500328"/>
                </a:lnTo>
                <a:lnTo>
                  <a:pt x="10150968" y="1551348"/>
                </a:lnTo>
                <a:lnTo>
                  <a:pt x="10150632" y="1602310"/>
                </a:lnTo>
                <a:lnTo>
                  <a:pt x="10149761" y="1653225"/>
                </a:lnTo>
                <a:lnTo>
                  <a:pt x="10148490" y="1704106"/>
                </a:lnTo>
                <a:lnTo>
                  <a:pt x="10146953" y="1754964"/>
                </a:lnTo>
                <a:lnTo>
                  <a:pt x="10144184" y="1818462"/>
                </a:lnTo>
                <a:lnTo>
                  <a:pt x="10142341" y="1869293"/>
                </a:lnTo>
                <a:lnTo>
                  <a:pt x="10138939" y="1919989"/>
                </a:lnTo>
                <a:lnTo>
                  <a:pt x="10134403" y="1970586"/>
                </a:lnTo>
                <a:lnTo>
                  <a:pt x="10129159" y="2021122"/>
                </a:lnTo>
                <a:lnTo>
                  <a:pt x="10123631" y="2071633"/>
                </a:lnTo>
                <a:lnTo>
                  <a:pt x="10118245" y="2122157"/>
                </a:lnTo>
                <a:lnTo>
                  <a:pt x="10113425" y="2172729"/>
                </a:lnTo>
                <a:lnTo>
                  <a:pt x="10125579" y="2173785"/>
                </a:lnTo>
                <a:lnTo>
                  <a:pt x="10124480" y="2186437"/>
                </a:lnTo>
                <a:lnTo>
                  <a:pt x="10100456" y="2745253"/>
                </a:lnTo>
                <a:lnTo>
                  <a:pt x="10092058" y="2782768"/>
                </a:lnTo>
                <a:lnTo>
                  <a:pt x="10070606" y="2819148"/>
                </a:lnTo>
                <a:lnTo>
                  <a:pt x="10037899" y="2854552"/>
                </a:lnTo>
                <a:lnTo>
                  <a:pt x="9996838" y="2876483"/>
                </a:lnTo>
                <a:lnTo>
                  <a:pt x="9949222" y="2885096"/>
                </a:lnTo>
                <a:lnTo>
                  <a:pt x="9895753" y="2893202"/>
                </a:lnTo>
                <a:lnTo>
                  <a:pt x="9742028" y="2879855"/>
                </a:lnTo>
                <a:lnTo>
                  <a:pt x="9689736" y="2888063"/>
                </a:lnTo>
                <a:lnTo>
                  <a:pt x="9536296" y="2874741"/>
                </a:lnTo>
                <a:lnTo>
                  <a:pt x="9484098" y="2882957"/>
                </a:lnTo>
                <a:lnTo>
                  <a:pt x="9381971" y="2874090"/>
                </a:lnTo>
                <a:lnTo>
                  <a:pt x="9329845" y="2882312"/>
                </a:lnTo>
                <a:lnTo>
                  <a:pt x="9227860" y="2873457"/>
                </a:lnTo>
                <a:lnTo>
                  <a:pt x="9175805" y="2881686"/>
                </a:lnTo>
                <a:lnTo>
                  <a:pt x="9073963" y="2872843"/>
                </a:lnTo>
                <a:lnTo>
                  <a:pt x="9021979" y="2881078"/>
                </a:lnTo>
                <a:lnTo>
                  <a:pt x="8971117" y="2876662"/>
                </a:lnTo>
                <a:lnTo>
                  <a:pt x="8919181" y="2884901"/>
                </a:lnTo>
                <a:lnTo>
                  <a:pt x="8817576" y="2876079"/>
                </a:lnTo>
                <a:lnTo>
                  <a:pt x="8765711" y="2884324"/>
                </a:lnTo>
                <a:lnTo>
                  <a:pt x="8714967" y="2879918"/>
                </a:lnTo>
                <a:lnTo>
                  <a:pt x="8663150" y="2888167"/>
                </a:lnTo>
                <a:lnTo>
                  <a:pt x="8612454" y="2883766"/>
                </a:lnTo>
                <a:lnTo>
                  <a:pt x="8560684" y="2892018"/>
                </a:lnTo>
                <a:lnTo>
                  <a:pt x="8510036" y="2887621"/>
                </a:lnTo>
                <a:lnTo>
                  <a:pt x="8406614" y="2904137"/>
                </a:lnTo>
                <a:lnTo>
                  <a:pt x="8356037" y="2899746"/>
                </a:lnTo>
                <a:lnTo>
                  <a:pt x="8304385" y="2908009"/>
                </a:lnTo>
                <a:lnTo>
                  <a:pt x="8253856" y="2903622"/>
                </a:lnTo>
                <a:lnTo>
                  <a:pt x="8203046" y="2911959"/>
                </a:lnTo>
                <a:lnTo>
                  <a:pt x="8153195" y="2907631"/>
                </a:lnTo>
                <a:lnTo>
                  <a:pt x="8102132" y="2915945"/>
                </a:lnTo>
                <a:lnTo>
                  <a:pt x="8052083" y="2911600"/>
                </a:lnTo>
                <a:lnTo>
                  <a:pt x="8000880" y="2919902"/>
                </a:lnTo>
                <a:lnTo>
                  <a:pt x="7900614" y="2911197"/>
                </a:lnTo>
                <a:lnTo>
                  <a:pt x="7849410" y="2919499"/>
                </a:lnTo>
                <a:lnTo>
                  <a:pt x="7699546" y="2906487"/>
                </a:lnTo>
                <a:lnTo>
                  <a:pt x="7648736" y="2914824"/>
                </a:lnTo>
                <a:lnTo>
                  <a:pt x="7494837" y="2914210"/>
                </a:lnTo>
                <a:lnTo>
                  <a:pt x="7391871" y="2918018"/>
                </a:lnTo>
                <a:lnTo>
                  <a:pt x="7290004" y="2909173"/>
                </a:lnTo>
                <a:lnTo>
                  <a:pt x="7237972" y="2917404"/>
                </a:lnTo>
                <a:lnTo>
                  <a:pt x="7136105" y="2908559"/>
                </a:lnTo>
                <a:lnTo>
                  <a:pt x="7084073" y="2916790"/>
                </a:lnTo>
                <a:lnTo>
                  <a:pt x="6982206" y="2907945"/>
                </a:lnTo>
                <a:lnTo>
                  <a:pt x="6930174" y="2916176"/>
                </a:lnTo>
                <a:lnTo>
                  <a:pt x="6828307" y="2907331"/>
                </a:lnTo>
                <a:lnTo>
                  <a:pt x="6776275" y="2915562"/>
                </a:lnTo>
                <a:lnTo>
                  <a:pt x="6674408" y="2906717"/>
                </a:lnTo>
                <a:lnTo>
                  <a:pt x="6622376" y="2914948"/>
                </a:lnTo>
                <a:lnTo>
                  <a:pt x="6470948" y="2901800"/>
                </a:lnTo>
                <a:lnTo>
                  <a:pt x="6419544" y="2910085"/>
                </a:lnTo>
                <a:lnTo>
                  <a:pt x="6318834" y="2901341"/>
                </a:lnTo>
                <a:lnTo>
                  <a:pt x="6267340" y="2909618"/>
                </a:lnTo>
                <a:lnTo>
                  <a:pt x="6116036" y="2896482"/>
                </a:lnTo>
                <a:lnTo>
                  <a:pt x="6064478" y="2904753"/>
                </a:lnTo>
                <a:lnTo>
                  <a:pt x="5913078" y="2891608"/>
                </a:lnTo>
                <a:lnTo>
                  <a:pt x="5861520" y="2899880"/>
                </a:lnTo>
                <a:lnTo>
                  <a:pt x="5609450" y="2877995"/>
                </a:lnTo>
                <a:lnTo>
                  <a:pt x="5558012" y="2886276"/>
                </a:lnTo>
                <a:lnTo>
                  <a:pt x="5207041" y="2855804"/>
                </a:lnTo>
                <a:lnTo>
                  <a:pt x="5155863" y="2864109"/>
                </a:lnTo>
                <a:lnTo>
                  <a:pt x="4805084" y="2833654"/>
                </a:lnTo>
                <a:lnTo>
                  <a:pt x="4753863" y="2841954"/>
                </a:lnTo>
                <a:lnTo>
                  <a:pt x="4503319" y="2820202"/>
                </a:lnTo>
                <a:lnTo>
                  <a:pt x="4452137" y="2828506"/>
                </a:lnTo>
                <a:lnTo>
                  <a:pt x="4301968" y="2815468"/>
                </a:lnTo>
                <a:lnTo>
                  <a:pt x="4250846" y="2823777"/>
                </a:lnTo>
                <a:lnTo>
                  <a:pt x="4100898" y="2810758"/>
                </a:lnTo>
                <a:lnTo>
                  <a:pt x="4049864" y="2819075"/>
                </a:lnTo>
                <a:lnTo>
                  <a:pt x="3900219" y="2806083"/>
                </a:lnTo>
                <a:lnTo>
                  <a:pt x="3849299" y="2814409"/>
                </a:lnTo>
                <a:lnTo>
                  <a:pt x="3749756" y="2805767"/>
                </a:lnTo>
                <a:lnTo>
                  <a:pt x="3698940" y="2814103"/>
                </a:lnTo>
                <a:lnTo>
                  <a:pt x="3597782" y="2805320"/>
                </a:lnTo>
                <a:lnTo>
                  <a:pt x="3545205" y="2813503"/>
                </a:lnTo>
                <a:lnTo>
                  <a:pt x="3390771" y="2800095"/>
                </a:lnTo>
                <a:lnTo>
                  <a:pt x="3338194" y="2808278"/>
                </a:lnTo>
                <a:lnTo>
                  <a:pt x="3080802" y="2785930"/>
                </a:lnTo>
                <a:lnTo>
                  <a:pt x="3028226" y="2794113"/>
                </a:lnTo>
                <a:lnTo>
                  <a:pt x="2873791" y="2780705"/>
                </a:lnTo>
                <a:lnTo>
                  <a:pt x="2821214" y="2788888"/>
                </a:lnTo>
                <a:lnTo>
                  <a:pt x="2667638" y="2775554"/>
                </a:lnTo>
                <a:lnTo>
                  <a:pt x="2615492" y="2783775"/>
                </a:lnTo>
                <a:lnTo>
                  <a:pt x="2513402" y="2774911"/>
                </a:lnTo>
                <a:lnTo>
                  <a:pt x="2308164" y="2769840"/>
                </a:lnTo>
                <a:lnTo>
                  <a:pt x="2257140" y="2765410"/>
                </a:lnTo>
                <a:lnTo>
                  <a:pt x="2205024" y="2773633"/>
                </a:lnTo>
                <a:lnTo>
                  <a:pt x="2052009" y="2760348"/>
                </a:lnTo>
                <a:lnTo>
                  <a:pt x="1999921" y="2768573"/>
                </a:lnTo>
                <a:lnTo>
                  <a:pt x="1897968" y="2759721"/>
                </a:lnTo>
                <a:lnTo>
                  <a:pt x="1845907" y="2767949"/>
                </a:lnTo>
                <a:lnTo>
                  <a:pt x="1744013" y="2759102"/>
                </a:lnTo>
                <a:lnTo>
                  <a:pt x="1691984" y="2767333"/>
                </a:lnTo>
                <a:lnTo>
                  <a:pt x="1590160" y="2758492"/>
                </a:lnTo>
                <a:lnTo>
                  <a:pt x="1538169" y="2766726"/>
                </a:lnTo>
                <a:lnTo>
                  <a:pt x="1436425" y="2757893"/>
                </a:lnTo>
                <a:lnTo>
                  <a:pt x="1384476" y="2766130"/>
                </a:lnTo>
                <a:lnTo>
                  <a:pt x="1333642" y="2761716"/>
                </a:lnTo>
                <a:lnTo>
                  <a:pt x="1281724" y="2769957"/>
                </a:lnTo>
                <a:lnTo>
                  <a:pt x="1230921" y="2765546"/>
                </a:lnTo>
                <a:lnTo>
                  <a:pt x="1179037" y="2773789"/>
                </a:lnTo>
                <a:lnTo>
                  <a:pt x="1128269" y="2769381"/>
                </a:lnTo>
                <a:lnTo>
                  <a:pt x="1076421" y="2777627"/>
                </a:lnTo>
                <a:close/>
              </a:path>
              <a:path w="10151110" h="2920365">
                <a:moveTo>
                  <a:pt x="875167" y="2785650"/>
                </a:moveTo>
                <a:lnTo>
                  <a:pt x="429876" y="2746989"/>
                </a:lnTo>
                <a:lnTo>
                  <a:pt x="347497" y="2714341"/>
                </a:lnTo>
                <a:lnTo>
                  <a:pt x="1025690" y="2773223"/>
                </a:lnTo>
                <a:lnTo>
                  <a:pt x="973880" y="2781472"/>
                </a:lnTo>
                <a:lnTo>
                  <a:pt x="925164" y="2777243"/>
                </a:lnTo>
                <a:lnTo>
                  <a:pt x="875167" y="2785650"/>
                </a:lnTo>
                <a:close/>
              </a:path>
              <a:path w="10151110" h="2920365">
                <a:moveTo>
                  <a:pt x="726460" y="2785486"/>
                </a:moveTo>
                <a:lnTo>
                  <a:pt x="577865" y="2772585"/>
                </a:lnTo>
                <a:lnTo>
                  <a:pt x="529298" y="2755621"/>
                </a:lnTo>
                <a:lnTo>
                  <a:pt x="776895" y="2777118"/>
                </a:lnTo>
                <a:lnTo>
                  <a:pt x="726460" y="278548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09860" y="3716513"/>
            <a:ext cx="6068279" cy="2219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4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856666" y="2135928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4326474" y="3196543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798018" y="5061669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1903156" y="3031291"/>
            <a:ext cx="867410" cy="621665"/>
          </a:xfrm>
          <a:custGeom>
            <a:avLst/>
            <a:gdLst/>
            <a:ahLst/>
            <a:cxnLst/>
            <a:rect l="l" t="t" r="r" b="b"/>
            <a:pathLst>
              <a:path w="867409" h="621664">
                <a:moveTo>
                  <a:pt x="818033" y="556049"/>
                </a:moveTo>
                <a:lnTo>
                  <a:pt x="816355" y="556202"/>
                </a:lnTo>
                <a:lnTo>
                  <a:pt x="778890" y="545794"/>
                </a:lnTo>
                <a:lnTo>
                  <a:pt x="740247" y="539161"/>
                </a:lnTo>
                <a:lnTo>
                  <a:pt x="700664" y="536507"/>
                </a:lnTo>
                <a:lnTo>
                  <a:pt x="660378" y="538036"/>
                </a:lnTo>
                <a:lnTo>
                  <a:pt x="620556" y="543788"/>
                </a:lnTo>
                <a:lnTo>
                  <a:pt x="582176" y="553514"/>
                </a:lnTo>
                <a:lnTo>
                  <a:pt x="545431" y="566971"/>
                </a:lnTo>
                <a:lnTo>
                  <a:pt x="510514" y="583917"/>
                </a:lnTo>
                <a:lnTo>
                  <a:pt x="489874" y="580954"/>
                </a:lnTo>
                <a:lnTo>
                  <a:pt x="472384" y="570821"/>
                </a:lnTo>
                <a:lnTo>
                  <a:pt x="459805" y="554965"/>
                </a:lnTo>
                <a:lnTo>
                  <a:pt x="453899" y="534830"/>
                </a:lnTo>
                <a:lnTo>
                  <a:pt x="451573" y="556196"/>
                </a:lnTo>
                <a:lnTo>
                  <a:pt x="441581" y="574379"/>
                </a:lnTo>
                <a:lnTo>
                  <a:pt x="425499" y="587488"/>
                </a:lnTo>
                <a:lnTo>
                  <a:pt x="404904" y="593632"/>
                </a:lnTo>
                <a:lnTo>
                  <a:pt x="403226" y="593785"/>
                </a:lnTo>
                <a:lnTo>
                  <a:pt x="365761" y="583377"/>
                </a:lnTo>
                <a:lnTo>
                  <a:pt x="327118" y="576743"/>
                </a:lnTo>
                <a:lnTo>
                  <a:pt x="287535" y="574089"/>
                </a:lnTo>
                <a:lnTo>
                  <a:pt x="247249" y="575619"/>
                </a:lnTo>
                <a:lnTo>
                  <a:pt x="207427" y="581370"/>
                </a:lnTo>
                <a:lnTo>
                  <a:pt x="169046" y="591096"/>
                </a:lnTo>
                <a:lnTo>
                  <a:pt x="132300" y="604554"/>
                </a:lnTo>
                <a:lnTo>
                  <a:pt x="97382" y="621500"/>
                </a:lnTo>
                <a:lnTo>
                  <a:pt x="76736" y="618537"/>
                </a:lnTo>
                <a:lnTo>
                  <a:pt x="59250" y="608404"/>
                </a:lnTo>
                <a:lnTo>
                  <a:pt x="46677" y="592547"/>
                </a:lnTo>
                <a:lnTo>
                  <a:pt x="40774" y="572412"/>
                </a:lnTo>
                <a:lnTo>
                  <a:pt x="0" y="124196"/>
                </a:lnTo>
                <a:lnTo>
                  <a:pt x="2326" y="102809"/>
                </a:lnTo>
                <a:lnTo>
                  <a:pt x="12320" y="84615"/>
                </a:lnTo>
                <a:lnTo>
                  <a:pt x="28407" y="71502"/>
                </a:lnTo>
                <a:lnTo>
                  <a:pt x="49010" y="65356"/>
                </a:lnTo>
                <a:lnTo>
                  <a:pt x="354320" y="37582"/>
                </a:lnTo>
                <a:lnTo>
                  <a:pt x="375685" y="39909"/>
                </a:lnTo>
                <a:lnTo>
                  <a:pt x="393869" y="49905"/>
                </a:lnTo>
                <a:lnTo>
                  <a:pt x="406979" y="65997"/>
                </a:lnTo>
                <a:lnTo>
                  <a:pt x="413125" y="86613"/>
                </a:lnTo>
                <a:lnTo>
                  <a:pt x="415450" y="65227"/>
                </a:lnTo>
                <a:lnTo>
                  <a:pt x="425441" y="47033"/>
                </a:lnTo>
                <a:lnTo>
                  <a:pt x="441522" y="33920"/>
                </a:lnTo>
                <a:lnTo>
                  <a:pt x="462117" y="27776"/>
                </a:lnTo>
                <a:lnTo>
                  <a:pt x="767448" y="0"/>
                </a:lnTo>
                <a:lnTo>
                  <a:pt x="788814" y="2327"/>
                </a:lnTo>
                <a:lnTo>
                  <a:pt x="806998" y="12323"/>
                </a:lnTo>
                <a:lnTo>
                  <a:pt x="820108" y="28415"/>
                </a:lnTo>
                <a:lnTo>
                  <a:pt x="826254" y="49031"/>
                </a:lnTo>
                <a:lnTo>
                  <a:pt x="867028" y="497247"/>
                </a:lnTo>
                <a:lnTo>
                  <a:pt x="864701" y="518613"/>
                </a:lnTo>
                <a:lnTo>
                  <a:pt x="854709" y="536796"/>
                </a:lnTo>
                <a:lnTo>
                  <a:pt x="838628" y="549905"/>
                </a:lnTo>
                <a:lnTo>
                  <a:pt x="818033" y="55604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079427" y="3289058"/>
            <a:ext cx="247015" cy="263525"/>
          </a:xfrm>
          <a:custGeom>
            <a:avLst/>
            <a:gdLst/>
            <a:ahLst/>
            <a:cxnLst/>
            <a:rect l="l" t="t" r="r" b="b"/>
            <a:pathLst>
              <a:path w="247015" h="263525">
                <a:moveTo>
                  <a:pt x="227952" y="39268"/>
                </a:moveTo>
                <a:lnTo>
                  <a:pt x="224383" y="0"/>
                </a:lnTo>
                <a:lnTo>
                  <a:pt x="0" y="20421"/>
                </a:lnTo>
                <a:lnTo>
                  <a:pt x="3581" y="59677"/>
                </a:lnTo>
                <a:lnTo>
                  <a:pt x="227952" y="39268"/>
                </a:lnTo>
                <a:close/>
              </a:path>
              <a:path w="247015" h="263525">
                <a:moveTo>
                  <a:pt x="237223" y="141109"/>
                </a:moveTo>
                <a:lnTo>
                  <a:pt x="233641" y="101841"/>
                </a:lnTo>
                <a:lnTo>
                  <a:pt x="9271" y="122250"/>
                </a:lnTo>
                <a:lnTo>
                  <a:pt x="12839" y="161518"/>
                </a:lnTo>
                <a:lnTo>
                  <a:pt x="237223" y="141109"/>
                </a:lnTo>
                <a:close/>
              </a:path>
              <a:path w="247015" h="263525">
                <a:moveTo>
                  <a:pt x="246481" y="242900"/>
                </a:moveTo>
                <a:lnTo>
                  <a:pt x="242912" y="203644"/>
                </a:lnTo>
                <a:lnTo>
                  <a:pt x="18529" y="224053"/>
                </a:lnTo>
                <a:lnTo>
                  <a:pt x="22098" y="263321"/>
                </a:lnTo>
                <a:lnTo>
                  <a:pt x="246481" y="242900"/>
                </a:lnTo>
                <a:close/>
              </a:path>
            </a:pathLst>
          </a:custGeom>
          <a:solidFill>
            <a:srgbClr val="282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389352" y="3096696"/>
            <a:ext cx="454025" cy="584200"/>
          </a:xfrm>
          <a:custGeom>
            <a:avLst/>
            <a:gdLst/>
            <a:ahLst/>
            <a:cxnLst/>
            <a:rect l="l" t="t" r="r" b="b"/>
            <a:pathLst>
              <a:path w="454025" h="584200">
                <a:moveTo>
                  <a:pt x="97389" y="583917"/>
                </a:moveTo>
                <a:lnTo>
                  <a:pt x="132305" y="566971"/>
                </a:lnTo>
                <a:lnTo>
                  <a:pt x="169050" y="553514"/>
                </a:lnTo>
                <a:lnTo>
                  <a:pt x="207431" y="543787"/>
                </a:lnTo>
                <a:lnTo>
                  <a:pt x="247252" y="538036"/>
                </a:lnTo>
                <a:lnTo>
                  <a:pt x="287538" y="536507"/>
                </a:lnTo>
                <a:lnTo>
                  <a:pt x="327122" y="539165"/>
                </a:lnTo>
                <a:lnTo>
                  <a:pt x="365766" y="545809"/>
                </a:lnTo>
                <a:lnTo>
                  <a:pt x="403233" y="556238"/>
                </a:lnTo>
                <a:lnTo>
                  <a:pt x="404911" y="556085"/>
                </a:lnTo>
                <a:lnTo>
                  <a:pt x="425505" y="549935"/>
                </a:lnTo>
                <a:lnTo>
                  <a:pt x="441586" y="536814"/>
                </a:lnTo>
                <a:lnTo>
                  <a:pt x="451577" y="518619"/>
                </a:lnTo>
                <a:lnTo>
                  <a:pt x="453903" y="497247"/>
                </a:lnTo>
                <a:lnTo>
                  <a:pt x="413128" y="49031"/>
                </a:lnTo>
                <a:lnTo>
                  <a:pt x="406983" y="28415"/>
                </a:lnTo>
                <a:lnTo>
                  <a:pt x="393872" y="12323"/>
                </a:lnTo>
                <a:lnTo>
                  <a:pt x="375689" y="2327"/>
                </a:lnTo>
                <a:lnTo>
                  <a:pt x="354323" y="0"/>
                </a:lnTo>
                <a:lnTo>
                  <a:pt x="49028" y="27772"/>
                </a:lnTo>
                <a:lnTo>
                  <a:pt x="28412" y="33919"/>
                </a:lnTo>
                <a:lnTo>
                  <a:pt x="12320" y="47033"/>
                </a:lnTo>
                <a:lnTo>
                  <a:pt x="2325" y="65227"/>
                </a:lnTo>
                <a:lnTo>
                  <a:pt x="0" y="86613"/>
                </a:lnTo>
                <a:lnTo>
                  <a:pt x="40774" y="534830"/>
                </a:lnTo>
                <a:lnTo>
                  <a:pt x="46680" y="554964"/>
                </a:lnTo>
                <a:lnTo>
                  <a:pt x="59258" y="570821"/>
                </a:lnTo>
                <a:lnTo>
                  <a:pt x="76749" y="580954"/>
                </a:lnTo>
                <a:lnTo>
                  <a:pt x="97389" y="583917"/>
                </a:lnTo>
              </a:path>
            </a:pathLst>
          </a:custGeom>
          <a:ln w="39426">
            <a:solidFill>
              <a:srgbClr val="282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76220" y="3134278"/>
            <a:ext cx="454025" cy="584200"/>
          </a:xfrm>
          <a:custGeom>
            <a:avLst/>
            <a:gdLst/>
            <a:ahLst/>
            <a:cxnLst/>
            <a:rect l="l" t="t" r="r" b="b"/>
            <a:pathLst>
              <a:path w="454025" h="584200">
                <a:moveTo>
                  <a:pt x="97393" y="583917"/>
                </a:moveTo>
                <a:lnTo>
                  <a:pt x="132309" y="566971"/>
                </a:lnTo>
                <a:lnTo>
                  <a:pt x="169054" y="553514"/>
                </a:lnTo>
                <a:lnTo>
                  <a:pt x="207434" y="543787"/>
                </a:lnTo>
                <a:lnTo>
                  <a:pt x="247256" y="538036"/>
                </a:lnTo>
                <a:lnTo>
                  <a:pt x="287541" y="536507"/>
                </a:lnTo>
                <a:lnTo>
                  <a:pt x="327121" y="539166"/>
                </a:lnTo>
                <a:lnTo>
                  <a:pt x="365755" y="545810"/>
                </a:lnTo>
                <a:lnTo>
                  <a:pt x="403201" y="556241"/>
                </a:lnTo>
                <a:lnTo>
                  <a:pt x="404914" y="556085"/>
                </a:lnTo>
                <a:lnTo>
                  <a:pt x="425509" y="549935"/>
                </a:lnTo>
                <a:lnTo>
                  <a:pt x="441589" y="536814"/>
                </a:lnTo>
                <a:lnTo>
                  <a:pt x="451580" y="518619"/>
                </a:lnTo>
                <a:lnTo>
                  <a:pt x="453907" y="497247"/>
                </a:lnTo>
                <a:lnTo>
                  <a:pt x="413132" y="49031"/>
                </a:lnTo>
                <a:lnTo>
                  <a:pt x="406986" y="28415"/>
                </a:lnTo>
                <a:lnTo>
                  <a:pt x="393876" y="12323"/>
                </a:lnTo>
                <a:lnTo>
                  <a:pt x="375693" y="2327"/>
                </a:lnTo>
                <a:lnTo>
                  <a:pt x="354327" y="0"/>
                </a:lnTo>
                <a:lnTo>
                  <a:pt x="48995" y="27776"/>
                </a:lnTo>
                <a:lnTo>
                  <a:pt x="28400" y="33920"/>
                </a:lnTo>
                <a:lnTo>
                  <a:pt x="12317" y="47033"/>
                </a:lnTo>
                <a:lnTo>
                  <a:pt x="2325" y="65227"/>
                </a:lnTo>
                <a:lnTo>
                  <a:pt x="0" y="86614"/>
                </a:lnTo>
                <a:lnTo>
                  <a:pt x="40774" y="534830"/>
                </a:lnTo>
                <a:lnTo>
                  <a:pt x="46675" y="554965"/>
                </a:lnTo>
                <a:lnTo>
                  <a:pt x="59247" y="570822"/>
                </a:lnTo>
                <a:lnTo>
                  <a:pt x="76736" y="580955"/>
                </a:lnTo>
                <a:lnTo>
                  <a:pt x="97393" y="583917"/>
                </a:lnTo>
              </a:path>
            </a:pathLst>
          </a:custGeom>
          <a:ln w="39426">
            <a:solidFill>
              <a:srgbClr val="282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2492558" y="3251478"/>
            <a:ext cx="247015" cy="263525"/>
          </a:xfrm>
          <a:custGeom>
            <a:avLst/>
            <a:gdLst/>
            <a:ahLst/>
            <a:cxnLst/>
            <a:rect l="l" t="t" r="r" b="b"/>
            <a:pathLst>
              <a:path w="247015" h="263525">
                <a:moveTo>
                  <a:pt x="227952" y="39268"/>
                </a:moveTo>
                <a:lnTo>
                  <a:pt x="224383" y="0"/>
                </a:lnTo>
                <a:lnTo>
                  <a:pt x="0" y="20408"/>
                </a:lnTo>
                <a:lnTo>
                  <a:pt x="3581" y="59677"/>
                </a:lnTo>
                <a:lnTo>
                  <a:pt x="227952" y="39268"/>
                </a:lnTo>
                <a:close/>
              </a:path>
              <a:path w="247015" h="263525">
                <a:moveTo>
                  <a:pt x="237210" y="141097"/>
                </a:moveTo>
                <a:lnTo>
                  <a:pt x="233641" y="101841"/>
                </a:lnTo>
                <a:lnTo>
                  <a:pt x="9271" y="122250"/>
                </a:lnTo>
                <a:lnTo>
                  <a:pt x="12839" y="161518"/>
                </a:lnTo>
                <a:lnTo>
                  <a:pt x="237210" y="141097"/>
                </a:lnTo>
                <a:close/>
              </a:path>
              <a:path w="247015" h="263525">
                <a:moveTo>
                  <a:pt x="246481" y="242900"/>
                </a:moveTo>
                <a:lnTo>
                  <a:pt x="242900" y="203644"/>
                </a:lnTo>
                <a:lnTo>
                  <a:pt x="18529" y="224053"/>
                </a:lnTo>
                <a:lnTo>
                  <a:pt x="22098" y="263309"/>
                </a:lnTo>
                <a:lnTo>
                  <a:pt x="246481" y="242900"/>
                </a:lnTo>
                <a:close/>
              </a:path>
            </a:pathLst>
          </a:custGeom>
          <a:solidFill>
            <a:srgbClr val="282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31817" y="4114559"/>
            <a:ext cx="6024365" cy="1717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9673" y="1672620"/>
            <a:ext cx="10888345" cy="3349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638736" y="1845218"/>
            <a:ext cx="520065" cy="528320"/>
          </a:xfrm>
          <a:custGeom>
            <a:avLst/>
            <a:gdLst/>
            <a:ahLst/>
            <a:cxnLst/>
            <a:rect l="l" t="t" r="r" b="b"/>
            <a:pathLst>
              <a:path w="520064" h="528319">
                <a:moveTo>
                  <a:pt x="488852" y="234420"/>
                </a:moveTo>
                <a:lnTo>
                  <a:pt x="518530" y="261441"/>
                </a:lnTo>
                <a:lnTo>
                  <a:pt x="519895" y="271532"/>
                </a:lnTo>
                <a:lnTo>
                  <a:pt x="515775" y="298531"/>
                </a:lnTo>
                <a:lnTo>
                  <a:pt x="503207" y="352059"/>
                </a:lnTo>
                <a:lnTo>
                  <a:pt x="478392" y="406591"/>
                </a:lnTo>
                <a:lnTo>
                  <a:pt x="440277" y="460086"/>
                </a:lnTo>
                <a:lnTo>
                  <a:pt x="384556" y="492054"/>
                </a:lnTo>
                <a:lnTo>
                  <a:pt x="327204" y="515093"/>
                </a:lnTo>
                <a:lnTo>
                  <a:pt x="298057" y="525266"/>
                </a:lnTo>
                <a:lnTo>
                  <a:pt x="279023" y="527985"/>
                </a:lnTo>
                <a:lnTo>
                  <a:pt x="261058" y="523689"/>
                </a:lnTo>
                <a:lnTo>
                  <a:pt x="243643" y="513743"/>
                </a:lnTo>
                <a:lnTo>
                  <a:pt x="226257" y="499516"/>
                </a:lnTo>
                <a:lnTo>
                  <a:pt x="238281" y="491639"/>
                </a:lnTo>
                <a:lnTo>
                  <a:pt x="249622" y="484062"/>
                </a:lnTo>
                <a:lnTo>
                  <a:pt x="287698" y="463998"/>
                </a:lnTo>
                <a:lnTo>
                  <a:pt x="335717" y="445890"/>
                </a:lnTo>
                <a:lnTo>
                  <a:pt x="377352" y="425987"/>
                </a:lnTo>
                <a:lnTo>
                  <a:pt x="408674" y="397163"/>
                </a:lnTo>
                <a:lnTo>
                  <a:pt x="431346" y="360672"/>
                </a:lnTo>
                <a:lnTo>
                  <a:pt x="447033" y="317766"/>
                </a:lnTo>
                <a:lnTo>
                  <a:pt x="451800" y="302697"/>
                </a:lnTo>
                <a:lnTo>
                  <a:pt x="457268" y="287857"/>
                </a:lnTo>
                <a:lnTo>
                  <a:pt x="462940" y="273099"/>
                </a:lnTo>
                <a:lnTo>
                  <a:pt x="468319" y="258278"/>
                </a:lnTo>
                <a:lnTo>
                  <a:pt x="473342" y="247399"/>
                </a:lnTo>
                <a:lnTo>
                  <a:pt x="480223" y="238831"/>
                </a:lnTo>
                <a:lnTo>
                  <a:pt x="488852" y="234420"/>
                </a:lnTo>
                <a:close/>
              </a:path>
              <a:path w="520064" h="528319">
                <a:moveTo>
                  <a:pt x="338462" y="0"/>
                </a:moveTo>
                <a:lnTo>
                  <a:pt x="374528" y="24733"/>
                </a:lnTo>
                <a:lnTo>
                  <a:pt x="389297" y="109585"/>
                </a:lnTo>
                <a:lnTo>
                  <a:pt x="387823" y="161096"/>
                </a:lnTo>
                <a:lnTo>
                  <a:pt x="377520" y="211453"/>
                </a:lnTo>
                <a:lnTo>
                  <a:pt x="356294" y="260470"/>
                </a:lnTo>
                <a:lnTo>
                  <a:pt x="327112" y="301857"/>
                </a:lnTo>
                <a:lnTo>
                  <a:pt x="291821" y="335825"/>
                </a:lnTo>
                <a:lnTo>
                  <a:pt x="251564" y="363360"/>
                </a:lnTo>
                <a:lnTo>
                  <a:pt x="207481" y="385446"/>
                </a:lnTo>
                <a:lnTo>
                  <a:pt x="146618" y="405213"/>
                </a:lnTo>
                <a:lnTo>
                  <a:pt x="83429" y="418681"/>
                </a:lnTo>
                <a:lnTo>
                  <a:pt x="62340" y="419922"/>
                </a:lnTo>
                <a:lnTo>
                  <a:pt x="42595" y="415440"/>
                </a:lnTo>
                <a:lnTo>
                  <a:pt x="24278" y="405942"/>
                </a:lnTo>
                <a:lnTo>
                  <a:pt x="7477" y="392131"/>
                </a:lnTo>
                <a:lnTo>
                  <a:pt x="3081" y="386408"/>
                </a:lnTo>
                <a:lnTo>
                  <a:pt x="0" y="371815"/>
                </a:lnTo>
                <a:lnTo>
                  <a:pt x="1737" y="367596"/>
                </a:lnTo>
                <a:lnTo>
                  <a:pt x="46641" y="343162"/>
                </a:lnTo>
                <a:lnTo>
                  <a:pt x="91375" y="328525"/>
                </a:lnTo>
                <a:lnTo>
                  <a:pt x="155481" y="309383"/>
                </a:lnTo>
                <a:lnTo>
                  <a:pt x="187275" y="299175"/>
                </a:lnTo>
                <a:lnTo>
                  <a:pt x="224747" y="279763"/>
                </a:lnTo>
                <a:lnTo>
                  <a:pt x="253079" y="252126"/>
                </a:lnTo>
                <a:lnTo>
                  <a:pt x="273432" y="217938"/>
                </a:lnTo>
                <a:lnTo>
                  <a:pt x="286969" y="178869"/>
                </a:lnTo>
                <a:lnTo>
                  <a:pt x="299901" y="113014"/>
                </a:lnTo>
                <a:lnTo>
                  <a:pt x="309430" y="46368"/>
                </a:lnTo>
                <a:lnTo>
                  <a:pt x="311415" y="30797"/>
                </a:lnTo>
                <a:lnTo>
                  <a:pt x="314951" y="16532"/>
                </a:lnTo>
                <a:lnTo>
                  <a:pt x="322985" y="5594"/>
                </a:lnTo>
                <a:lnTo>
                  <a:pt x="3384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6318" y="6502957"/>
            <a:ext cx="1974214" cy="1879600"/>
          </a:xfrm>
          <a:custGeom>
            <a:avLst/>
            <a:gdLst/>
            <a:ahLst/>
            <a:cxnLst/>
            <a:rect l="l" t="t" r="r" b="b"/>
            <a:pathLst>
              <a:path w="1974214" h="1879600">
                <a:moveTo>
                  <a:pt x="1664960" y="30592"/>
                </a:moveTo>
                <a:lnTo>
                  <a:pt x="1619136" y="9854"/>
                </a:lnTo>
                <a:lnTo>
                  <a:pt x="1631389" y="1459"/>
                </a:lnTo>
                <a:lnTo>
                  <a:pt x="1638736" y="4784"/>
                </a:lnTo>
                <a:lnTo>
                  <a:pt x="1658966" y="0"/>
                </a:lnTo>
                <a:lnTo>
                  <a:pt x="1664602" y="2550"/>
                </a:lnTo>
                <a:lnTo>
                  <a:pt x="1665473" y="16884"/>
                </a:lnTo>
                <a:lnTo>
                  <a:pt x="1664960" y="30592"/>
                </a:lnTo>
                <a:close/>
              </a:path>
              <a:path w="1974214" h="1879600">
                <a:moveTo>
                  <a:pt x="1775653" y="1070429"/>
                </a:moveTo>
                <a:lnTo>
                  <a:pt x="1661261" y="1018660"/>
                </a:lnTo>
                <a:lnTo>
                  <a:pt x="1699367" y="1021965"/>
                </a:lnTo>
                <a:lnTo>
                  <a:pt x="1733601" y="1023518"/>
                </a:lnTo>
                <a:lnTo>
                  <a:pt x="1805142" y="986194"/>
                </a:lnTo>
                <a:lnTo>
                  <a:pt x="1836706" y="958659"/>
                </a:lnTo>
                <a:lnTo>
                  <a:pt x="1863382" y="928912"/>
                </a:lnTo>
                <a:lnTo>
                  <a:pt x="1890153" y="885267"/>
                </a:lnTo>
                <a:lnTo>
                  <a:pt x="1906508" y="836909"/>
                </a:lnTo>
                <a:lnTo>
                  <a:pt x="1917220" y="785996"/>
                </a:lnTo>
                <a:lnTo>
                  <a:pt x="1916750" y="743964"/>
                </a:lnTo>
                <a:lnTo>
                  <a:pt x="1910032" y="699103"/>
                </a:lnTo>
                <a:lnTo>
                  <a:pt x="1891528" y="662849"/>
                </a:lnTo>
                <a:lnTo>
                  <a:pt x="1866172" y="623494"/>
                </a:lnTo>
                <a:lnTo>
                  <a:pt x="1833661" y="580901"/>
                </a:lnTo>
                <a:lnTo>
                  <a:pt x="1757724" y="518654"/>
                </a:lnTo>
                <a:lnTo>
                  <a:pt x="1407077" y="359964"/>
                </a:lnTo>
                <a:lnTo>
                  <a:pt x="1421330" y="352475"/>
                </a:lnTo>
                <a:lnTo>
                  <a:pt x="1430928" y="342879"/>
                </a:lnTo>
                <a:lnTo>
                  <a:pt x="1436751" y="331574"/>
                </a:lnTo>
                <a:lnTo>
                  <a:pt x="1456368" y="284692"/>
                </a:lnTo>
                <a:lnTo>
                  <a:pt x="1478179" y="238802"/>
                </a:lnTo>
                <a:lnTo>
                  <a:pt x="1501915" y="193785"/>
                </a:lnTo>
                <a:lnTo>
                  <a:pt x="1527307" y="149516"/>
                </a:lnTo>
                <a:lnTo>
                  <a:pt x="1554083" y="105874"/>
                </a:lnTo>
                <a:lnTo>
                  <a:pt x="1581975" y="62736"/>
                </a:lnTo>
                <a:lnTo>
                  <a:pt x="1611551" y="20361"/>
                </a:lnTo>
                <a:lnTo>
                  <a:pt x="1616284" y="8563"/>
                </a:lnTo>
                <a:lnTo>
                  <a:pt x="1666444" y="31264"/>
                </a:lnTo>
                <a:lnTo>
                  <a:pt x="1641027" y="75521"/>
                </a:lnTo>
                <a:lnTo>
                  <a:pt x="1614572" y="119309"/>
                </a:lnTo>
                <a:lnTo>
                  <a:pt x="1593605" y="151640"/>
                </a:lnTo>
                <a:lnTo>
                  <a:pt x="1568943" y="196239"/>
                </a:lnTo>
                <a:lnTo>
                  <a:pt x="1546381" y="241788"/>
                </a:lnTo>
                <a:lnTo>
                  <a:pt x="1530549" y="276443"/>
                </a:lnTo>
                <a:lnTo>
                  <a:pt x="1510141" y="322967"/>
                </a:lnTo>
                <a:lnTo>
                  <a:pt x="1489560" y="369413"/>
                </a:lnTo>
                <a:lnTo>
                  <a:pt x="1872892" y="542895"/>
                </a:lnTo>
                <a:lnTo>
                  <a:pt x="1905257" y="585422"/>
                </a:lnTo>
                <a:lnTo>
                  <a:pt x="1937085" y="613766"/>
                </a:lnTo>
                <a:lnTo>
                  <a:pt x="1952895" y="662741"/>
                </a:lnTo>
                <a:lnTo>
                  <a:pt x="1968620" y="697738"/>
                </a:lnTo>
                <a:lnTo>
                  <a:pt x="1974015" y="742000"/>
                </a:lnTo>
                <a:lnTo>
                  <a:pt x="1969305" y="795628"/>
                </a:lnTo>
                <a:lnTo>
                  <a:pt x="1959952" y="847156"/>
                </a:lnTo>
                <a:lnTo>
                  <a:pt x="1944893" y="896101"/>
                </a:lnTo>
                <a:lnTo>
                  <a:pt x="1922354" y="941660"/>
                </a:lnTo>
                <a:lnTo>
                  <a:pt x="1897981" y="972450"/>
                </a:lnTo>
                <a:lnTo>
                  <a:pt x="1861712" y="1011796"/>
                </a:lnTo>
                <a:lnTo>
                  <a:pt x="1819194" y="1048314"/>
                </a:lnTo>
                <a:lnTo>
                  <a:pt x="1775653" y="1070429"/>
                </a:lnTo>
                <a:close/>
              </a:path>
              <a:path w="1974214" h="1879600">
                <a:moveTo>
                  <a:pt x="1872892" y="542895"/>
                </a:moveTo>
                <a:lnTo>
                  <a:pt x="1489560" y="369413"/>
                </a:lnTo>
                <a:lnTo>
                  <a:pt x="1527177" y="372497"/>
                </a:lnTo>
                <a:lnTo>
                  <a:pt x="1591686" y="401692"/>
                </a:lnTo>
                <a:lnTo>
                  <a:pt x="1629208" y="404733"/>
                </a:lnTo>
                <a:lnTo>
                  <a:pt x="1799280" y="481701"/>
                </a:lnTo>
                <a:lnTo>
                  <a:pt x="1872892" y="542895"/>
                </a:lnTo>
                <a:close/>
              </a:path>
              <a:path w="1974214" h="1879600">
                <a:moveTo>
                  <a:pt x="885527" y="723352"/>
                </a:moveTo>
                <a:lnTo>
                  <a:pt x="826140" y="696475"/>
                </a:lnTo>
                <a:lnTo>
                  <a:pt x="838941" y="688329"/>
                </a:lnTo>
                <a:lnTo>
                  <a:pt x="853424" y="667003"/>
                </a:lnTo>
                <a:lnTo>
                  <a:pt x="881802" y="624086"/>
                </a:lnTo>
                <a:lnTo>
                  <a:pt x="908053" y="594146"/>
                </a:lnTo>
                <a:lnTo>
                  <a:pt x="942373" y="553918"/>
                </a:lnTo>
                <a:lnTo>
                  <a:pt x="974015" y="526418"/>
                </a:lnTo>
                <a:lnTo>
                  <a:pt x="1013177" y="488381"/>
                </a:lnTo>
                <a:lnTo>
                  <a:pt x="1049111" y="462823"/>
                </a:lnTo>
                <a:lnTo>
                  <a:pt x="1095303" y="427968"/>
                </a:lnTo>
                <a:lnTo>
                  <a:pt x="1139346" y="406080"/>
                </a:lnTo>
                <a:lnTo>
                  <a:pt x="1186544" y="385620"/>
                </a:lnTo>
                <a:lnTo>
                  <a:pt x="1236964" y="366618"/>
                </a:lnTo>
                <a:lnTo>
                  <a:pt x="1285438" y="360675"/>
                </a:lnTo>
                <a:lnTo>
                  <a:pt x="1337268" y="356252"/>
                </a:lnTo>
                <a:lnTo>
                  <a:pt x="1392523" y="353378"/>
                </a:lnTo>
                <a:lnTo>
                  <a:pt x="1628193" y="460034"/>
                </a:lnTo>
                <a:lnTo>
                  <a:pt x="1531400" y="444108"/>
                </a:lnTo>
                <a:lnTo>
                  <a:pt x="1488243" y="424577"/>
                </a:lnTo>
                <a:lnTo>
                  <a:pt x="1472897" y="431572"/>
                </a:lnTo>
                <a:lnTo>
                  <a:pt x="1467552" y="429153"/>
                </a:lnTo>
                <a:lnTo>
                  <a:pt x="1460714" y="439999"/>
                </a:lnTo>
                <a:lnTo>
                  <a:pt x="1403956" y="414312"/>
                </a:lnTo>
                <a:lnTo>
                  <a:pt x="1364856" y="410557"/>
                </a:lnTo>
                <a:lnTo>
                  <a:pt x="1276279" y="426230"/>
                </a:lnTo>
                <a:lnTo>
                  <a:pt x="1232988" y="434519"/>
                </a:lnTo>
                <a:lnTo>
                  <a:pt x="1185760" y="454965"/>
                </a:lnTo>
                <a:lnTo>
                  <a:pt x="1140306" y="476215"/>
                </a:lnTo>
                <a:lnTo>
                  <a:pt x="1097101" y="498482"/>
                </a:lnTo>
                <a:lnTo>
                  <a:pt x="1051384" y="533552"/>
                </a:lnTo>
                <a:lnTo>
                  <a:pt x="1014103" y="558500"/>
                </a:lnTo>
                <a:lnTo>
                  <a:pt x="975259" y="596681"/>
                </a:lnTo>
                <a:lnTo>
                  <a:pt x="940566" y="636740"/>
                </a:lnTo>
                <a:lnTo>
                  <a:pt x="910496" y="678892"/>
                </a:lnTo>
                <a:lnTo>
                  <a:pt x="885527" y="723352"/>
                </a:lnTo>
                <a:close/>
              </a:path>
              <a:path w="1974214" h="1879600">
                <a:moveTo>
                  <a:pt x="1629998" y="1074211"/>
                </a:moveTo>
                <a:lnTo>
                  <a:pt x="1583246" y="1053053"/>
                </a:lnTo>
                <a:lnTo>
                  <a:pt x="1540798" y="1019903"/>
                </a:lnTo>
                <a:lnTo>
                  <a:pt x="1502959" y="988838"/>
                </a:lnTo>
                <a:lnTo>
                  <a:pt x="1473449" y="947603"/>
                </a:lnTo>
                <a:lnTo>
                  <a:pt x="1441739" y="919312"/>
                </a:lnTo>
                <a:lnTo>
                  <a:pt x="1423480" y="869229"/>
                </a:lnTo>
                <a:lnTo>
                  <a:pt x="1402906" y="832038"/>
                </a:lnTo>
                <a:lnTo>
                  <a:pt x="1390431" y="784572"/>
                </a:lnTo>
                <a:lnTo>
                  <a:pt x="1375527" y="749947"/>
                </a:lnTo>
                <a:lnTo>
                  <a:pt x="1373844" y="693425"/>
                </a:lnTo>
                <a:lnTo>
                  <a:pt x="1369616" y="649692"/>
                </a:lnTo>
                <a:lnTo>
                  <a:pt x="1373259" y="595580"/>
                </a:lnTo>
                <a:lnTo>
                  <a:pt x="1377875" y="555849"/>
                </a:lnTo>
                <a:lnTo>
                  <a:pt x="1384630" y="517086"/>
                </a:lnTo>
                <a:lnTo>
                  <a:pt x="1392265" y="478721"/>
                </a:lnTo>
                <a:lnTo>
                  <a:pt x="1399523" y="440186"/>
                </a:lnTo>
                <a:lnTo>
                  <a:pt x="1397678" y="439351"/>
                </a:lnTo>
                <a:lnTo>
                  <a:pt x="1400733" y="426794"/>
                </a:lnTo>
                <a:lnTo>
                  <a:pt x="1403956" y="414312"/>
                </a:lnTo>
                <a:lnTo>
                  <a:pt x="1460714" y="439999"/>
                </a:lnTo>
                <a:lnTo>
                  <a:pt x="1456597" y="452076"/>
                </a:lnTo>
                <a:lnTo>
                  <a:pt x="1450900" y="477378"/>
                </a:lnTo>
                <a:lnTo>
                  <a:pt x="1445298" y="502722"/>
                </a:lnTo>
                <a:lnTo>
                  <a:pt x="1439947" y="528181"/>
                </a:lnTo>
                <a:lnTo>
                  <a:pt x="1440242" y="542254"/>
                </a:lnTo>
                <a:lnTo>
                  <a:pt x="1432659" y="594582"/>
                </a:lnTo>
                <a:lnTo>
                  <a:pt x="1428266" y="648354"/>
                </a:lnTo>
                <a:lnTo>
                  <a:pt x="1432393" y="692042"/>
                </a:lnTo>
                <a:lnTo>
                  <a:pt x="1439901" y="737260"/>
                </a:lnTo>
                <a:lnTo>
                  <a:pt x="1450884" y="784051"/>
                </a:lnTo>
                <a:lnTo>
                  <a:pt x="1465437" y="832457"/>
                </a:lnTo>
                <a:lnTo>
                  <a:pt x="1488893" y="870952"/>
                </a:lnTo>
                <a:lnTo>
                  <a:pt x="1516110" y="911150"/>
                </a:lnTo>
                <a:lnTo>
                  <a:pt x="1547183" y="953092"/>
                </a:lnTo>
                <a:lnTo>
                  <a:pt x="1584915" y="984108"/>
                </a:lnTo>
                <a:lnTo>
                  <a:pt x="1775653" y="1070429"/>
                </a:lnTo>
                <a:lnTo>
                  <a:pt x="1730339" y="1077802"/>
                </a:lnTo>
                <a:lnTo>
                  <a:pt x="1679535" y="1082690"/>
                </a:lnTo>
                <a:lnTo>
                  <a:pt x="1629998" y="1074211"/>
                </a:lnTo>
                <a:close/>
              </a:path>
              <a:path w="1974214" h="1879600">
                <a:moveTo>
                  <a:pt x="915247" y="750742"/>
                </a:moveTo>
                <a:lnTo>
                  <a:pt x="768544" y="684350"/>
                </a:lnTo>
                <a:lnTo>
                  <a:pt x="796949" y="683265"/>
                </a:lnTo>
                <a:lnTo>
                  <a:pt x="902966" y="731244"/>
                </a:lnTo>
                <a:lnTo>
                  <a:pt x="915247" y="750742"/>
                </a:lnTo>
                <a:close/>
              </a:path>
              <a:path w="1974214" h="1879600">
                <a:moveTo>
                  <a:pt x="27479" y="1087793"/>
                </a:moveTo>
                <a:lnTo>
                  <a:pt x="121" y="1075412"/>
                </a:lnTo>
                <a:lnTo>
                  <a:pt x="0" y="1061416"/>
                </a:lnTo>
                <a:lnTo>
                  <a:pt x="4345" y="1049443"/>
                </a:lnTo>
                <a:lnTo>
                  <a:pt x="9507" y="1037839"/>
                </a:lnTo>
                <a:lnTo>
                  <a:pt x="34417" y="979413"/>
                </a:lnTo>
                <a:lnTo>
                  <a:pt x="58206" y="934418"/>
                </a:lnTo>
                <a:lnTo>
                  <a:pt x="86030" y="891250"/>
                </a:lnTo>
                <a:lnTo>
                  <a:pt x="117810" y="849873"/>
                </a:lnTo>
                <a:lnTo>
                  <a:pt x="148232" y="821820"/>
                </a:lnTo>
                <a:lnTo>
                  <a:pt x="187687" y="783916"/>
                </a:lnTo>
                <a:lnTo>
                  <a:pt x="230339" y="747459"/>
                </a:lnTo>
                <a:lnTo>
                  <a:pt x="270335" y="723739"/>
                </a:lnTo>
                <a:lnTo>
                  <a:pt x="318118" y="689604"/>
                </a:lnTo>
                <a:lnTo>
                  <a:pt x="357947" y="679749"/>
                </a:lnTo>
                <a:lnTo>
                  <a:pt x="405501" y="659450"/>
                </a:lnTo>
                <a:lnTo>
                  <a:pt x="450275" y="651833"/>
                </a:lnTo>
                <a:lnTo>
                  <a:pt x="497476" y="645314"/>
                </a:lnTo>
                <a:lnTo>
                  <a:pt x="547071" y="639879"/>
                </a:lnTo>
                <a:lnTo>
                  <a:pt x="593794" y="647085"/>
                </a:lnTo>
                <a:lnTo>
                  <a:pt x="648087" y="643775"/>
                </a:lnTo>
                <a:lnTo>
                  <a:pt x="699445" y="653078"/>
                </a:lnTo>
                <a:lnTo>
                  <a:pt x="950079" y="766505"/>
                </a:lnTo>
                <a:lnTo>
                  <a:pt x="986060" y="810669"/>
                </a:lnTo>
                <a:lnTo>
                  <a:pt x="1002243" y="831933"/>
                </a:lnTo>
                <a:lnTo>
                  <a:pt x="798316" y="739644"/>
                </a:lnTo>
                <a:lnTo>
                  <a:pt x="747912" y="730772"/>
                </a:lnTo>
                <a:lnTo>
                  <a:pt x="703837" y="710826"/>
                </a:lnTo>
                <a:lnTo>
                  <a:pt x="609142" y="695851"/>
                </a:lnTo>
                <a:lnTo>
                  <a:pt x="558846" y="700969"/>
                </a:lnTo>
                <a:lnTo>
                  <a:pt x="515528" y="695304"/>
                </a:lnTo>
                <a:lnTo>
                  <a:pt x="468875" y="702071"/>
                </a:lnTo>
                <a:lnTo>
                  <a:pt x="424288" y="709772"/>
                </a:lnTo>
                <a:lnTo>
                  <a:pt x="376690" y="730052"/>
                </a:lnTo>
                <a:lnTo>
                  <a:pt x="336717" y="739841"/>
                </a:lnTo>
                <a:lnTo>
                  <a:pt x="288821" y="773926"/>
                </a:lnTo>
                <a:lnTo>
                  <a:pt x="243014" y="808955"/>
                </a:lnTo>
                <a:lnTo>
                  <a:pt x="205708" y="833892"/>
                </a:lnTo>
                <a:lnTo>
                  <a:pt x="166761" y="872026"/>
                </a:lnTo>
                <a:lnTo>
                  <a:pt x="131738" y="911936"/>
                </a:lnTo>
                <a:lnTo>
                  <a:pt x="100967" y="953770"/>
                </a:lnTo>
                <a:lnTo>
                  <a:pt x="74777" y="997678"/>
                </a:lnTo>
                <a:lnTo>
                  <a:pt x="48260" y="1055377"/>
                </a:lnTo>
                <a:lnTo>
                  <a:pt x="43954" y="1067369"/>
                </a:lnTo>
                <a:lnTo>
                  <a:pt x="38186" y="1078698"/>
                </a:lnTo>
                <a:lnTo>
                  <a:pt x="27479" y="1087793"/>
                </a:lnTo>
                <a:close/>
              </a:path>
              <a:path w="1974214" h="1879600">
                <a:moveTo>
                  <a:pt x="852425" y="778071"/>
                </a:moveTo>
                <a:lnTo>
                  <a:pt x="793751" y="751518"/>
                </a:lnTo>
                <a:lnTo>
                  <a:pt x="798316" y="739644"/>
                </a:lnTo>
                <a:lnTo>
                  <a:pt x="865399" y="770003"/>
                </a:lnTo>
                <a:lnTo>
                  <a:pt x="852425" y="778071"/>
                </a:lnTo>
                <a:close/>
              </a:path>
              <a:path w="1974214" h="1879600">
                <a:moveTo>
                  <a:pt x="693425" y="1863135"/>
                </a:moveTo>
                <a:lnTo>
                  <a:pt x="602985" y="1822206"/>
                </a:lnTo>
                <a:lnTo>
                  <a:pt x="646753" y="1814133"/>
                </a:lnTo>
                <a:lnTo>
                  <a:pt x="691624" y="1806560"/>
                </a:lnTo>
                <a:lnTo>
                  <a:pt x="738199" y="1785818"/>
                </a:lnTo>
                <a:lnTo>
                  <a:pt x="780701" y="1763233"/>
                </a:lnTo>
                <a:lnTo>
                  <a:pt x="818590" y="1738560"/>
                </a:lnTo>
                <a:lnTo>
                  <a:pt x="851325" y="1711555"/>
                </a:lnTo>
                <a:lnTo>
                  <a:pt x="883602" y="1670402"/>
                </a:lnTo>
                <a:lnTo>
                  <a:pt x="910691" y="1626901"/>
                </a:lnTo>
                <a:lnTo>
                  <a:pt x="930031" y="1593834"/>
                </a:lnTo>
                <a:lnTo>
                  <a:pt x="952845" y="1548398"/>
                </a:lnTo>
                <a:lnTo>
                  <a:pt x="974643" y="1502504"/>
                </a:lnTo>
                <a:lnTo>
                  <a:pt x="990940" y="1468059"/>
                </a:lnTo>
                <a:lnTo>
                  <a:pt x="1011104" y="1421424"/>
                </a:lnTo>
                <a:lnTo>
                  <a:pt x="1028282" y="1373438"/>
                </a:lnTo>
                <a:lnTo>
                  <a:pt x="1037287" y="1335693"/>
                </a:lnTo>
                <a:lnTo>
                  <a:pt x="1048636" y="1285069"/>
                </a:lnTo>
                <a:lnTo>
                  <a:pt x="1057141" y="1233158"/>
                </a:lnTo>
                <a:lnTo>
                  <a:pt x="1057612" y="1191551"/>
                </a:lnTo>
                <a:lnTo>
                  <a:pt x="1055332" y="1148700"/>
                </a:lnTo>
                <a:lnTo>
                  <a:pt x="1055586" y="1093055"/>
                </a:lnTo>
                <a:lnTo>
                  <a:pt x="1047947" y="1047777"/>
                </a:lnTo>
                <a:lnTo>
                  <a:pt x="1036785" y="1000906"/>
                </a:lnTo>
                <a:lnTo>
                  <a:pt x="1022821" y="952766"/>
                </a:lnTo>
                <a:lnTo>
                  <a:pt x="1000871" y="914952"/>
                </a:lnTo>
                <a:lnTo>
                  <a:pt x="976224" y="875918"/>
                </a:lnTo>
                <a:lnTo>
                  <a:pt x="943696" y="847257"/>
                </a:lnTo>
                <a:lnTo>
                  <a:pt x="913814" y="805853"/>
                </a:lnTo>
                <a:lnTo>
                  <a:pt x="870921" y="786442"/>
                </a:lnTo>
                <a:lnTo>
                  <a:pt x="865399" y="770003"/>
                </a:lnTo>
                <a:lnTo>
                  <a:pt x="1002243" y="831933"/>
                </a:lnTo>
                <a:lnTo>
                  <a:pt x="1047333" y="894159"/>
                </a:lnTo>
                <a:lnTo>
                  <a:pt x="1072941" y="933629"/>
                </a:lnTo>
                <a:lnTo>
                  <a:pt x="1090173" y="983247"/>
                </a:lnTo>
                <a:lnTo>
                  <a:pt x="1099185" y="1043086"/>
                </a:lnTo>
                <a:lnTo>
                  <a:pt x="1109705" y="1089666"/>
                </a:lnTo>
                <a:lnTo>
                  <a:pt x="1111494" y="1146237"/>
                </a:lnTo>
                <a:lnTo>
                  <a:pt x="1109914" y="1201281"/>
                </a:lnTo>
                <a:lnTo>
                  <a:pt x="1105086" y="1254857"/>
                </a:lnTo>
                <a:lnTo>
                  <a:pt x="1097134" y="1307018"/>
                </a:lnTo>
                <a:lnTo>
                  <a:pt x="1086179" y="1357820"/>
                </a:lnTo>
                <a:lnTo>
                  <a:pt x="1072346" y="1407320"/>
                </a:lnTo>
                <a:lnTo>
                  <a:pt x="1055757" y="1455573"/>
                </a:lnTo>
                <a:lnTo>
                  <a:pt x="1036535" y="1502633"/>
                </a:lnTo>
                <a:lnTo>
                  <a:pt x="1016158" y="1549171"/>
                </a:lnTo>
                <a:lnTo>
                  <a:pt x="995160" y="1595429"/>
                </a:lnTo>
                <a:lnTo>
                  <a:pt x="972117" y="1640761"/>
                </a:lnTo>
                <a:lnTo>
                  <a:pt x="945604" y="1684522"/>
                </a:lnTo>
                <a:lnTo>
                  <a:pt x="919431" y="1714497"/>
                </a:lnTo>
                <a:lnTo>
                  <a:pt x="882655" y="1753614"/>
                </a:lnTo>
                <a:lnTo>
                  <a:pt x="841764" y="1790868"/>
                </a:lnTo>
                <a:lnTo>
                  <a:pt x="802046" y="1814713"/>
                </a:lnTo>
                <a:lnTo>
                  <a:pt x="758316" y="1836743"/>
                </a:lnTo>
                <a:lnTo>
                  <a:pt x="710625" y="1856980"/>
                </a:lnTo>
                <a:lnTo>
                  <a:pt x="693425" y="1863135"/>
                </a:lnTo>
                <a:close/>
              </a:path>
              <a:path w="1974214" h="1879600">
                <a:moveTo>
                  <a:pt x="560238" y="1872560"/>
                </a:moveTo>
                <a:lnTo>
                  <a:pt x="527257" y="1843694"/>
                </a:lnTo>
                <a:lnTo>
                  <a:pt x="501952" y="1804362"/>
                </a:lnTo>
                <a:lnTo>
                  <a:pt x="484493" y="1754641"/>
                </a:lnTo>
                <a:lnTo>
                  <a:pt x="477199" y="1709520"/>
                </a:lnTo>
                <a:lnTo>
                  <a:pt x="474207" y="1666345"/>
                </a:lnTo>
                <a:lnTo>
                  <a:pt x="480216" y="1613305"/>
                </a:lnTo>
                <a:lnTo>
                  <a:pt x="484218" y="1573296"/>
                </a:lnTo>
                <a:lnTo>
                  <a:pt x="496150" y="1522936"/>
                </a:lnTo>
                <a:lnTo>
                  <a:pt x="505003" y="1485122"/>
                </a:lnTo>
                <a:lnTo>
                  <a:pt x="524120" y="1424074"/>
                </a:lnTo>
                <a:lnTo>
                  <a:pt x="537642" y="1374434"/>
                </a:lnTo>
                <a:lnTo>
                  <a:pt x="551188" y="1324804"/>
                </a:lnTo>
                <a:lnTo>
                  <a:pt x="565139" y="1275357"/>
                </a:lnTo>
                <a:lnTo>
                  <a:pt x="579877" y="1226267"/>
                </a:lnTo>
                <a:lnTo>
                  <a:pt x="595782" y="1177705"/>
                </a:lnTo>
                <a:lnTo>
                  <a:pt x="613237" y="1129844"/>
                </a:lnTo>
                <a:lnTo>
                  <a:pt x="637668" y="1071201"/>
                </a:lnTo>
                <a:lnTo>
                  <a:pt x="658414" y="1024830"/>
                </a:lnTo>
                <a:lnTo>
                  <a:pt x="680314" y="978981"/>
                </a:lnTo>
                <a:lnTo>
                  <a:pt x="702968" y="933473"/>
                </a:lnTo>
                <a:lnTo>
                  <a:pt x="725977" y="888126"/>
                </a:lnTo>
                <a:lnTo>
                  <a:pt x="754178" y="831189"/>
                </a:lnTo>
                <a:lnTo>
                  <a:pt x="776700" y="785621"/>
                </a:lnTo>
                <a:lnTo>
                  <a:pt x="777038" y="785774"/>
                </a:lnTo>
                <a:lnTo>
                  <a:pt x="782880" y="774478"/>
                </a:lnTo>
                <a:lnTo>
                  <a:pt x="788753" y="763196"/>
                </a:lnTo>
                <a:lnTo>
                  <a:pt x="789186" y="763392"/>
                </a:lnTo>
                <a:lnTo>
                  <a:pt x="794590" y="751897"/>
                </a:lnTo>
                <a:lnTo>
                  <a:pt x="847518" y="775850"/>
                </a:lnTo>
                <a:lnTo>
                  <a:pt x="840017" y="786396"/>
                </a:lnTo>
                <a:lnTo>
                  <a:pt x="790870" y="875674"/>
                </a:lnTo>
                <a:lnTo>
                  <a:pt x="722338" y="997999"/>
                </a:lnTo>
                <a:lnTo>
                  <a:pt x="697774" y="1042642"/>
                </a:lnTo>
                <a:lnTo>
                  <a:pt x="708846" y="1047653"/>
                </a:lnTo>
                <a:lnTo>
                  <a:pt x="692629" y="1082134"/>
                </a:lnTo>
                <a:lnTo>
                  <a:pt x="670918" y="1128069"/>
                </a:lnTo>
                <a:lnTo>
                  <a:pt x="657154" y="1163660"/>
                </a:lnTo>
                <a:lnTo>
                  <a:pt x="642036" y="1212578"/>
                </a:lnTo>
                <a:lnTo>
                  <a:pt x="627178" y="1261614"/>
                </a:lnTo>
                <a:lnTo>
                  <a:pt x="612534" y="1310747"/>
                </a:lnTo>
                <a:lnTo>
                  <a:pt x="598058" y="1359955"/>
                </a:lnTo>
                <a:lnTo>
                  <a:pt x="588938" y="1397648"/>
                </a:lnTo>
                <a:lnTo>
                  <a:pt x="574655" y="1446944"/>
                </a:lnTo>
                <a:lnTo>
                  <a:pt x="560399" y="1496253"/>
                </a:lnTo>
                <a:lnTo>
                  <a:pt x="547163" y="1546023"/>
                </a:lnTo>
                <a:lnTo>
                  <a:pt x="536818" y="1597101"/>
                </a:lnTo>
                <a:lnTo>
                  <a:pt x="530201" y="1649866"/>
                </a:lnTo>
                <a:lnTo>
                  <a:pt x="533386" y="1693128"/>
                </a:lnTo>
                <a:lnTo>
                  <a:pt x="536738" y="1750405"/>
                </a:lnTo>
                <a:lnTo>
                  <a:pt x="552389" y="1785368"/>
                </a:lnTo>
                <a:lnTo>
                  <a:pt x="573873" y="1809031"/>
                </a:lnTo>
                <a:lnTo>
                  <a:pt x="693425" y="1863135"/>
                </a:lnTo>
                <a:lnTo>
                  <a:pt x="659024" y="1875447"/>
                </a:lnTo>
                <a:lnTo>
                  <a:pt x="605962" y="1879313"/>
                </a:lnTo>
                <a:lnTo>
                  <a:pt x="560238" y="18725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64598" y="4356496"/>
            <a:ext cx="628015" cy="1076960"/>
          </a:xfrm>
          <a:custGeom>
            <a:avLst/>
            <a:gdLst/>
            <a:ahLst/>
            <a:cxnLst/>
            <a:rect l="l" t="t" r="r" b="b"/>
            <a:pathLst>
              <a:path w="628014" h="1076960">
                <a:moveTo>
                  <a:pt x="497848" y="1074291"/>
                </a:moveTo>
                <a:lnTo>
                  <a:pt x="458911" y="1061720"/>
                </a:lnTo>
                <a:lnTo>
                  <a:pt x="423702" y="1001613"/>
                </a:lnTo>
                <a:lnTo>
                  <a:pt x="397372" y="954355"/>
                </a:lnTo>
                <a:lnTo>
                  <a:pt x="370566" y="907442"/>
                </a:lnTo>
                <a:lnTo>
                  <a:pt x="342470" y="861415"/>
                </a:lnTo>
                <a:lnTo>
                  <a:pt x="312272" y="816817"/>
                </a:lnTo>
                <a:lnTo>
                  <a:pt x="278495" y="774551"/>
                </a:lnTo>
                <a:lnTo>
                  <a:pt x="241309" y="734678"/>
                </a:lnTo>
                <a:lnTo>
                  <a:pt x="202276" y="696192"/>
                </a:lnTo>
                <a:lnTo>
                  <a:pt x="162959" y="658089"/>
                </a:lnTo>
                <a:lnTo>
                  <a:pt x="111119" y="626397"/>
                </a:lnTo>
                <a:lnTo>
                  <a:pt x="50978" y="611200"/>
                </a:lnTo>
                <a:lnTo>
                  <a:pt x="18084" y="600636"/>
                </a:lnTo>
                <a:lnTo>
                  <a:pt x="1040" y="583427"/>
                </a:lnTo>
                <a:lnTo>
                  <a:pt x="0" y="559389"/>
                </a:lnTo>
                <a:lnTo>
                  <a:pt x="15118" y="528335"/>
                </a:lnTo>
                <a:lnTo>
                  <a:pt x="45257" y="482891"/>
                </a:lnTo>
                <a:lnTo>
                  <a:pt x="74420" y="437010"/>
                </a:lnTo>
                <a:lnTo>
                  <a:pt x="102034" y="390278"/>
                </a:lnTo>
                <a:lnTo>
                  <a:pt x="127526" y="342283"/>
                </a:lnTo>
                <a:lnTo>
                  <a:pt x="150324" y="292614"/>
                </a:lnTo>
                <a:lnTo>
                  <a:pt x="166646" y="246568"/>
                </a:lnTo>
                <a:lnTo>
                  <a:pt x="177548" y="199940"/>
                </a:lnTo>
                <a:lnTo>
                  <a:pt x="183941" y="152629"/>
                </a:lnTo>
                <a:lnTo>
                  <a:pt x="186736" y="104533"/>
                </a:lnTo>
                <a:lnTo>
                  <a:pt x="187063" y="86259"/>
                </a:lnTo>
                <a:lnTo>
                  <a:pt x="187490" y="68015"/>
                </a:lnTo>
                <a:lnTo>
                  <a:pt x="193831" y="23549"/>
                </a:lnTo>
                <a:lnTo>
                  <a:pt x="205428" y="7851"/>
                </a:lnTo>
                <a:lnTo>
                  <a:pt x="211357" y="0"/>
                </a:lnTo>
                <a:lnTo>
                  <a:pt x="226410" y="13473"/>
                </a:lnTo>
                <a:lnTo>
                  <a:pt x="233806" y="20342"/>
                </a:lnTo>
                <a:lnTo>
                  <a:pt x="240944" y="27476"/>
                </a:lnTo>
                <a:lnTo>
                  <a:pt x="243567" y="30272"/>
                </a:lnTo>
                <a:lnTo>
                  <a:pt x="243562" y="35614"/>
                </a:lnTo>
                <a:lnTo>
                  <a:pt x="244803" y="39823"/>
                </a:lnTo>
                <a:lnTo>
                  <a:pt x="239449" y="42630"/>
                </a:lnTo>
                <a:lnTo>
                  <a:pt x="257228" y="84343"/>
                </a:lnTo>
                <a:lnTo>
                  <a:pt x="274662" y="126331"/>
                </a:lnTo>
                <a:lnTo>
                  <a:pt x="293412" y="167551"/>
                </a:lnTo>
                <a:lnTo>
                  <a:pt x="304627" y="187896"/>
                </a:lnTo>
                <a:lnTo>
                  <a:pt x="242601" y="209642"/>
                </a:lnTo>
                <a:lnTo>
                  <a:pt x="228352" y="261859"/>
                </a:lnTo>
                <a:lnTo>
                  <a:pt x="211023" y="312362"/>
                </a:lnTo>
                <a:lnTo>
                  <a:pt x="190724" y="361245"/>
                </a:lnTo>
                <a:lnTo>
                  <a:pt x="167566" y="408604"/>
                </a:lnTo>
                <a:lnTo>
                  <a:pt x="141660" y="454534"/>
                </a:lnTo>
                <a:lnTo>
                  <a:pt x="113119" y="499130"/>
                </a:lnTo>
                <a:lnTo>
                  <a:pt x="82053" y="542486"/>
                </a:lnTo>
                <a:lnTo>
                  <a:pt x="130784" y="561493"/>
                </a:lnTo>
                <a:lnTo>
                  <a:pt x="175161" y="584794"/>
                </a:lnTo>
                <a:lnTo>
                  <a:pt x="215681" y="611961"/>
                </a:lnTo>
                <a:lnTo>
                  <a:pt x="252843" y="642564"/>
                </a:lnTo>
                <a:lnTo>
                  <a:pt x="287143" y="676173"/>
                </a:lnTo>
                <a:lnTo>
                  <a:pt x="319080" y="712360"/>
                </a:lnTo>
                <a:lnTo>
                  <a:pt x="349149" y="750695"/>
                </a:lnTo>
                <a:lnTo>
                  <a:pt x="377849" y="790748"/>
                </a:lnTo>
                <a:lnTo>
                  <a:pt x="405677" y="832091"/>
                </a:lnTo>
                <a:lnTo>
                  <a:pt x="433131" y="874294"/>
                </a:lnTo>
                <a:lnTo>
                  <a:pt x="500348" y="850729"/>
                </a:lnTo>
                <a:lnTo>
                  <a:pt x="502980" y="912794"/>
                </a:lnTo>
                <a:lnTo>
                  <a:pt x="508016" y="966698"/>
                </a:lnTo>
                <a:lnTo>
                  <a:pt x="516444" y="1010699"/>
                </a:lnTo>
                <a:lnTo>
                  <a:pt x="519646" y="1025316"/>
                </a:lnTo>
                <a:lnTo>
                  <a:pt x="521583" y="1040957"/>
                </a:lnTo>
                <a:lnTo>
                  <a:pt x="519595" y="1054882"/>
                </a:lnTo>
                <a:lnTo>
                  <a:pt x="512183" y="1066268"/>
                </a:lnTo>
                <a:lnTo>
                  <a:pt x="497848" y="1074291"/>
                </a:lnTo>
                <a:close/>
              </a:path>
              <a:path w="628014" h="1076960">
                <a:moveTo>
                  <a:pt x="500348" y="850729"/>
                </a:moveTo>
                <a:lnTo>
                  <a:pt x="433131" y="874294"/>
                </a:lnTo>
                <a:lnTo>
                  <a:pt x="435036" y="825074"/>
                </a:lnTo>
                <a:lnTo>
                  <a:pt x="437054" y="776305"/>
                </a:lnTo>
                <a:lnTo>
                  <a:pt x="439887" y="728078"/>
                </a:lnTo>
                <a:lnTo>
                  <a:pt x="444234" y="680484"/>
                </a:lnTo>
                <a:lnTo>
                  <a:pt x="450796" y="633614"/>
                </a:lnTo>
                <a:lnTo>
                  <a:pt x="460273" y="587558"/>
                </a:lnTo>
                <a:lnTo>
                  <a:pt x="473366" y="542408"/>
                </a:lnTo>
                <a:lnTo>
                  <a:pt x="490774" y="498254"/>
                </a:lnTo>
                <a:lnTo>
                  <a:pt x="513199" y="455188"/>
                </a:lnTo>
                <a:lnTo>
                  <a:pt x="464400" y="431590"/>
                </a:lnTo>
                <a:lnTo>
                  <a:pt x="419000" y="404336"/>
                </a:lnTo>
                <a:lnTo>
                  <a:pt x="376929" y="373269"/>
                </a:lnTo>
                <a:lnTo>
                  <a:pt x="338353" y="338447"/>
                </a:lnTo>
                <a:lnTo>
                  <a:pt x="303084" y="299610"/>
                </a:lnTo>
                <a:lnTo>
                  <a:pt x="271171" y="256709"/>
                </a:lnTo>
                <a:lnTo>
                  <a:pt x="242601" y="209642"/>
                </a:lnTo>
                <a:lnTo>
                  <a:pt x="304627" y="187896"/>
                </a:lnTo>
                <a:lnTo>
                  <a:pt x="315139" y="206967"/>
                </a:lnTo>
                <a:lnTo>
                  <a:pt x="344423" y="247704"/>
                </a:lnTo>
                <a:lnTo>
                  <a:pt x="378306" y="284109"/>
                </a:lnTo>
                <a:lnTo>
                  <a:pt x="416137" y="316477"/>
                </a:lnTo>
                <a:lnTo>
                  <a:pt x="457345" y="345150"/>
                </a:lnTo>
                <a:lnTo>
                  <a:pt x="501039" y="370284"/>
                </a:lnTo>
                <a:lnTo>
                  <a:pt x="557267" y="379633"/>
                </a:lnTo>
                <a:lnTo>
                  <a:pt x="590906" y="380418"/>
                </a:lnTo>
                <a:lnTo>
                  <a:pt x="604026" y="381809"/>
                </a:lnTo>
                <a:lnTo>
                  <a:pt x="615473" y="386964"/>
                </a:lnTo>
                <a:lnTo>
                  <a:pt x="624341" y="398575"/>
                </a:lnTo>
                <a:lnTo>
                  <a:pt x="627788" y="412924"/>
                </a:lnTo>
                <a:lnTo>
                  <a:pt x="624803" y="425000"/>
                </a:lnTo>
                <a:lnTo>
                  <a:pt x="617233" y="435549"/>
                </a:lnTo>
                <a:lnTo>
                  <a:pt x="606925" y="445317"/>
                </a:lnTo>
                <a:lnTo>
                  <a:pt x="576959" y="476594"/>
                </a:lnTo>
                <a:lnTo>
                  <a:pt x="553811" y="511685"/>
                </a:lnTo>
                <a:lnTo>
                  <a:pt x="536792" y="550070"/>
                </a:lnTo>
                <a:lnTo>
                  <a:pt x="525212" y="591229"/>
                </a:lnTo>
                <a:lnTo>
                  <a:pt x="515048" y="644576"/>
                </a:lnTo>
                <a:lnTo>
                  <a:pt x="507525" y="698028"/>
                </a:lnTo>
                <a:lnTo>
                  <a:pt x="502599" y="751582"/>
                </a:lnTo>
                <a:lnTo>
                  <a:pt x="500229" y="805231"/>
                </a:lnTo>
                <a:lnTo>
                  <a:pt x="500348" y="8507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93862" y="8806299"/>
            <a:ext cx="749935" cy="831215"/>
          </a:xfrm>
          <a:custGeom>
            <a:avLst/>
            <a:gdLst/>
            <a:ahLst/>
            <a:cxnLst/>
            <a:rect l="l" t="t" r="r" b="b"/>
            <a:pathLst>
              <a:path w="749935" h="831215">
                <a:moveTo>
                  <a:pt x="167959" y="830973"/>
                </a:moveTo>
                <a:lnTo>
                  <a:pt x="161077" y="829061"/>
                </a:lnTo>
                <a:lnTo>
                  <a:pt x="155286" y="824490"/>
                </a:lnTo>
                <a:lnTo>
                  <a:pt x="151721" y="818224"/>
                </a:lnTo>
                <a:lnTo>
                  <a:pt x="150998" y="811315"/>
                </a:lnTo>
                <a:lnTo>
                  <a:pt x="152917" y="804090"/>
                </a:lnTo>
                <a:lnTo>
                  <a:pt x="157277" y="796881"/>
                </a:lnTo>
                <a:lnTo>
                  <a:pt x="160493" y="792762"/>
                </a:lnTo>
                <a:lnTo>
                  <a:pt x="163709" y="787576"/>
                </a:lnTo>
                <a:lnTo>
                  <a:pt x="174863" y="726255"/>
                </a:lnTo>
                <a:lnTo>
                  <a:pt x="183598" y="677424"/>
                </a:lnTo>
                <a:lnTo>
                  <a:pt x="193178" y="622986"/>
                </a:lnTo>
                <a:lnTo>
                  <a:pt x="201994" y="572191"/>
                </a:lnTo>
                <a:lnTo>
                  <a:pt x="202607" y="568835"/>
                </a:lnTo>
                <a:lnTo>
                  <a:pt x="199851" y="562734"/>
                </a:lnTo>
                <a:lnTo>
                  <a:pt x="196788" y="561056"/>
                </a:lnTo>
                <a:lnTo>
                  <a:pt x="156467" y="536597"/>
                </a:lnTo>
                <a:lnTo>
                  <a:pt x="118491" y="509188"/>
                </a:lnTo>
                <a:lnTo>
                  <a:pt x="82192" y="479684"/>
                </a:lnTo>
                <a:lnTo>
                  <a:pt x="46899" y="448944"/>
                </a:lnTo>
                <a:lnTo>
                  <a:pt x="11945" y="417822"/>
                </a:lnTo>
                <a:lnTo>
                  <a:pt x="0" y="393263"/>
                </a:lnTo>
                <a:lnTo>
                  <a:pt x="5613" y="382128"/>
                </a:lnTo>
                <a:lnTo>
                  <a:pt x="49438" y="359979"/>
                </a:lnTo>
                <a:lnTo>
                  <a:pt x="113055" y="342299"/>
                </a:lnTo>
                <a:lnTo>
                  <a:pt x="204347" y="325822"/>
                </a:lnTo>
                <a:lnTo>
                  <a:pt x="271062" y="314706"/>
                </a:lnTo>
                <a:lnTo>
                  <a:pt x="275503" y="311655"/>
                </a:lnTo>
                <a:lnTo>
                  <a:pt x="293229" y="247722"/>
                </a:lnTo>
                <a:lnTo>
                  <a:pt x="309960" y="192065"/>
                </a:lnTo>
                <a:lnTo>
                  <a:pt x="333563" y="121668"/>
                </a:lnTo>
                <a:lnTo>
                  <a:pt x="358659" y="51729"/>
                </a:lnTo>
                <a:lnTo>
                  <a:pt x="380865" y="14357"/>
                </a:lnTo>
                <a:lnTo>
                  <a:pt x="400850" y="0"/>
                </a:lnTo>
                <a:lnTo>
                  <a:pt x="412178" y="1036"/>
                </a:lnTo>
                <a:lnTo>
                  <a:pt x="424511" y="7493"/>
                </a:lnTo>
                <a:lnTo>
                  <a:pt x="441474" y="20909"/>
                </a:lnTo>
                <a:lnTo>
                  <a:pt x="456843" y="35884"/>
                </a:lnTo>
                <a:lnTo>
                  <a:pt x="458381" y="37696"/>
                </a:lnTo>
                <a:lnTo>
                  <a:pt x="407665" y="37696"/>
                </a:lnTo>
                <a:lnTo>
                  <a:pt x="385422" y="80546"/>
                </a:lnTo>
                <a:lnTo>
                  <a:pt x="368012" y="124592"/>
                </a:lnTo>
                <a:lnTo>
                  <a:pt x="353835" y="169375"/>
                </a:lnTo>
                <a:lnTo>
                  <a:pt x="328782" y="259322"/>
                </a:lnTo>
                <a:lnTo>
                  <a:pt x="314707" y="303571"/>
                </a:lnTo>
                <a:lnTo>
                  <a:pt x="516755" y="303571"/>
                </a:lnTo>
                <a:lnTo>
                  <a:pt x="405562" y="325841"/>
                </a:lnTo>
                <a:lnTo>
                  <a:pt x="306131" y="345976"/>
                </a:lnTo>
                <a:lnTo>
                  <a:pt x="302150" y="346739"/>
                </a:lnTo>
                <a:lnTo>
                  <a:pt x="297249" y="351468"/>
                </a:lnTo>
                <a:lnTo>
                  <a:pt x="295777" y="355281"/>
                </a:lnTo>
                <a:lnTo>
                  <a:pt x="256666" y="355281"/>
                </a:lnTo>
                <a:lnTo>
                  <a:pt x="154157" y="373052"/>
                </a:lnTo>
                <a:lnTo>
                  <a:pt x="102492" y="384540"/>
                </a:lnTo>
                <a:lnTo>
                  <a:pt x="50843" y="400433"/>
                </a:lnTo>
                <a:lnTo>
                  <a:pt x="89743" y="433550"/>
                </a:lnTo>
                <a:lnTo>
                  <a:pt x="128314" y="465738"/>
                </a:lnTo>
                <a:lnTo>
                  <a:pt x="167889" y="495438"/>
                </a:lnTo>
                <a:lnTo>
                  <a:pt x="209805" y="521091"/>
                </a:lnTo>
                <a:lnTo>
                  <a:pt x="245646" y="521091"/>
                </a:lnTo>
                <a:lnTo>
                  <a:pt x="243955" y="528718"/>
                </a:lnTo>
                <a:lnTo>
                  <a:pt x="242277" y="537279"/>
                </a:lnTo>
                <a:lnTo>
                  <a:pt x="243649" y="541683"/>
                </a:lnTo>
                <a:lnTo>
                  <a:pt x="333296" y="582869"/>
                </a:lnTo>
                <a:lnTo>
                  <a:pt x="232776" y="582869"/>
                </a:lnTo>
                <a:lnTo>
                  <a:pt x="224212" y="627954"/>
                </a:lnTo>
                <a:lnTo>
                  <a:pt x="198778" y="762407"/>
                </a:lnTo>
                <a:lnTo>
                  <a:pt x="201229" y="763932"/>
                </a:lnTo>
                <a:lnTo>
                  <a:pt x="258986" y="763932"/>
                </a:lnTo>
                <a:lnTo>
                  <a:pt x="241771" y="778609"/>
                </a:lnTo>
                <a:lnTo>
                  <a:pt x="222228" y="794592"/>
                </a:lnTo>
                <a:lnTo>
                  <a:pt x="182699" y="826015"/>
                </a:lnTo>
                <a:lnTo>
                  <a:pt x="175357" y="830024"/>
                </a:lnTo>
                <a:lnTo>
                  <a:pt x="167959" y="830973"/>
                </a:lnTo>
                <a:close/>
              </a:path>
              <a:path w="749935" h="831215">
                <a:moveTo>
                  <a:pt x="516755" y="303571"/>
                </a:moveTo>
                <a:lnTo>
                  <a:pt x="314707" y="303571"/>
                </a:lnTo>
                <a:lnTo>
                  <a:pt x="528648" y="260860"/>
                </a:lnTo>
                <a:lnTo>
                  <a:pt x="512611" y="212765"/>
                </a:lnTo>
                <a:lnTo>
                  <a:pt x="493386" y="166114"/>
                </a:lnTo>
                <a:lnTo>
                  <a:pt x="470544" y="121151"/>
                </a:lnTo>
                <a:lnTo>
                  <a:pt x="443653" y="78118"/>
                </a:lnTo>
                <a:lnTo>
                  <a:pt x="417401" y="48130"/>
                </a:lnTo>
                <a:lnTo>
                  <a:pt x="407665" y="37696"/>
                </a:lnTo>
                <a:lnTo>
                  <a:pt x="458381" y="37696"/>
                </a:lnTo>
                <a:lnTo>
                  <a:pt x="470748" y="52261"/>
                </a:lnTo>
                <a:lnTo>
                  <a:pt x="508107" y="111303"/>
                </a:lnTo>
                <a:lnTo>
                  <a:pt x="529566" y="154254"/>
                </a:lnTo>
                <a:lnTo>
                  <a:pt x="547924" y="198607"/>
                </a:lnTo>
                <a:lnTo>
                  <a:pt x="563455" y="244376"/>
                </a:lnTo>
                <a:lnTo>
                  <a:pt x="566627" y="254606"/>
                </a:lnTo>
                <a:lnTo>
                  <a:pt x="570915" y="258114"/>
                </a:lnTo>
                <a:lnTo>
                  <a:pt x="748464" y="258114"/>
                </a:lnTo>
                <a:lnTo>
                  <a:pt x="749790" y="261251"/>
                </a:lnTo>
                <a:lnTo>
                  <a:pt x="748713" y="273978"/>
                </a:lnTo>
                <a:lnTo>
                  <a:pt x="746443" y="280859"/>
                </a:lnTo>
                <a:lnTo>
                  <a:pt x="745981" y="281910"/>
                </a:lnTo>
                <a:lnTo>
                  <a:pt x="698789" y="281910"/>
                </a:lnTo>
                <a:lnTo>
                  <a:pt x="581788" y="295944"/>
                </a:lnTo>
                <a:lnTo>
                  <a:pt x="583096" y="299757"/>
                </a:lnTo>
                <a:lnTo>
                  <a:pt x="538448" y="299757"/>
                </a:lnTo>
                <a:lnTo>
                  <a:pt x="534314" y="300367"/>
                </a:lnTo>
                <a:lnTo>
                  <a:pt x="532323" y="300520"/>
                </a:lnTo>
                <a:lnTo>
                  <a:pt x="530485" y="300825"/>
                </a:lnTo>
                <a:lnTo>
                  <a:pt x="516755" y="303571"/>
                </a:lnTo>
                <a:close/>
              </a:path>
              <a:path w="749935" h="831215">
                <a:moveTo>
                  <a:pt x="748464" y="258114"/>
                </a:moveTo>
                <a:lnTo>
                  <a:pt x="570915" y="258114"/>
                </a:lnTo>
                <a:lnTo>
                  <a:pt x="609088" y="253085"/>
                </a:lnTo>
                <a:lnTo>
                  <a:pt x="690213" y="243775"/>
                </a:lnTo>
                <a:lnTo>
                  <a:pt x="723904" y="241945"/>
                </a:lnTo>
                <a:lnTo>
                  <a:pt x="736610" y="244376"/>
                </a:lnTo>
                <a:lnTo>
                  <a:pt x="745497" y="251097"/>
                </a:lnTo>
                <a:lnTo>
                  <a:pt x="748464" y="258114"/>
                </a:lnTo>
                <a:close/>
              </a:path>
              <a:path w="749935" h="831215">
                <a:moveTo>
                  <a:pt x="666117" y="372823"/>
                </a:moveTo>
                <a:lnTo>
                  <a:pt x="608129" y="372823"/>
                </a:lnTo>
                <a:lnTo>
                  <a:pt x="700780" y="284656"/>
                </a:lnTo>
                <a:lnTo>
                  <a:pt x="698789" y="281910"/>
                </a:lnTo>
                <a:lnTo>
                  <a:pt x="745981" y="281910"/>
                </a:lnTo>
                <a:lnTo>
                  <a:pt x="743526" y="287497"/>
                </a:lnTo>
                <a:lnTo>
                  <a:pt x="712822" y="325841"/>
                </a:lnTo>
                <a:lnTo>
                  <a:pt x="673542" y="365799"/>
                </a:lnTo>
                <a:lnTo>
                  <a:pt x="666117" y="372823"/>
                </a:lnTo>
                <a:close/>
              </a:path>
              <a:path w="749935" h="831215">
                <a:moveTo>
                  <a:pt x="440805" y="602089"/>
                </a:moveTo>
                <a:lnTo>
                  <a:pt x="375658" y="602089"/>
                </a:lnTo>
                <a:lnTo>
                  <a:pt x="381631" y="600411"/>
                </a:lnTo>
                <a:lnTo>
                  <a:pt x="384234" y="597970"/>
                </a:lnTo>
                <a:lnTo>
                  <a:pt x="416700" y="568664"/>
                </a:lnTo>
                <a:lnTo>
                  <a:pt x="448248" y="538327"/>
                </a:lnTo>
                <a:lnTo>
                  <a:pt x="479218" y="505934"/>
                </a:lnTo>
                <a:lnTo>
                  <a:pt x="509945" y="473327"/>
                </a:lnTo>
                <a:lnTo>
                  <a:pt x="571068" y="407754"/>
                </a:lnTo>
                <a:lnTo>
                  <a:pt x="574590" y="400127"/>
                </a:lnTo>
                <a:lnTo>
                  <a:pt x="573671" y="396009"/>
                </a:lnTo>
                <a:lnTo>
                  <a:pt x="559104" y="350800"/>
                </a:lnTo>
                <a:lnTo>
                  <a:pt x="543962" y="305706"/>
                </a:lnTo>
                <a:lnTo>
                  <a:pt x="539674" y="301130"/>
                </a:lnTo>
                <a:lnTo>
                  <a:pt x="538449" y="299757"/>
                </a:lnTo>
                <a:lnTo>
                  <a:pt x="583096" y="299757"/>
                </a:lnTo>
                <a:lnTo>
                  <a:pt x="602142" y="355434"/>
                </a:lnTo>
                <a:lnTo>
                  <a:pt x="608129" y="372823"/>
                </a:lnTo>
                <a:lnTo>
                  <a:pt x="666117" y="372823"/>
                </a:lnTo>
                <a:lnTo>
                  <a:pt x="658034" y="380469"/>
                </a:lnTo>
                <a:lnTo>
                  <a:pt x="642382" y="394939"/>
                </a:lnTo>
                <a:lnTo>
                  <a:pt x="626659" y="409280"/>
                </a:lnTo>
                <a:lnTo>
                  <a:pt x="620686" y="414619"/>
                </a:lnTo>
                <a:lnTo>
                  <a:pt x="618389" y="419652"/>
                </a:lnTo>
                <a:lnTo>
                  <a:pt x="620992" y="427737"/>
                </a:lnTo>
                <a:lnTo>
                  <a:pt x="628424" y="450313"/>
                </a:lnTo>
                <a:lnTo>
                  <a:pt x="584851" y="450313"/>
                </a:lnTo>
                <a:lnTo>
                  <a:pt x="440805" y="602089"/>
                </a:lnTo>
                <a:close/>
              </a:path>
              <a:path w="749935" h="831215">
                <a:moveTo>
                  <a:pt x="245646" y="521091"/>
                </a:moveTo>
                <a:lnTo>
                  <a:pt x="209805" y="521091"/>
                </a:lnTo>
                <a:lnTo>
                  <a:pt x="244013" y="400127"/>
                </a:lnTo>
                <a:lnTo>
                  <a:pt x="256666" y="355281"/>
                </a:lnTo>
                <a:lnTo>
                  <a:pt x="295777" y="355281"/>
                </a:lnTo>
                <a:lnTo>
                  <a:pt x="279877" y="397889"/>
                </a:lnTo>
                <a:lnTo>
                  <a:pt x="265817" y="440874"/>
                </a:lnTo>
                <a:lnTo>
                  <a:pt x="253766" y="484460"/>
                </a:lnTo>
                <a:lnTo>
                  <a:pt x="245646" y="521091"/>
                </a:lnTo>
                <a:close/>
              </a:path>
              <a:path w="749935" h="831215">
                <a:moveTo>
                  <a:pt x="706342" y="727628"/>
                </a:moveTo>
                <a:lnTo>
                  <a:pt x="668620" y="727628"/>
                </a:lnTo>
                <a:lnTo>
                  <a:pt x="665265" y="700123"/>
                </a:lnTo>
                <a:lnTo>
                  <a:pt x="660044" y="673706"/>
                </a:lnTo>
                <a:lnTo>
                  <a:pt x="645495" y="622986"/>
                </a:lnTo>
                <a:lnTo>
                  <a:pt x="631148" y="580111"/>
                </a:lnTo>
                <a:lnTo>
                  <a:pt x="616621" y="537260"/>
                </a:lnTo>
                <a:lnTo>
                  <a:pt x="601993" y="494475"/>
                </a:lnTo>
                <a:lnTo>
                  <a:pt x="587148" y="451228"/>
                </a:lnTo>
                <a:lnTo>
                  <a:pt x="586076" y="451075"/>
                </a:lnTo>
                <a:lnTo>
                  <a:pt x="584851" y="450313"/>
                </a:lnTo>
                <a:lnTo>
                  <a:pt x="628424" y="450313"/>
                </a:lnTo>
                <a:lnTo>
                  <a:pt x="633210" y="464854"/>
                </a:lnTo>
                <a:lnTo>
                  <a:pt x="657474" y="539259"/>
                </a:lnTo>
                <a:lnTo>
                  <a:pt x="680955" y="610798"/>
                </a:lnTo>
                <a:lnTo>
                  <a:pt x="691227" y="645333"/>
                </a:lnTo>
                <a:lnTo>
                  <a:pt x="699691" y="680327"/>
                </a:lnTo>
                <a:lnTo>
                  <a:pt x="705801" y="717665"/>
                </a:lnTo>
                <a:lnTo>
                  <a:pt x="705987" y="719696"/>
                </a:lnTo>
                <a:lnTo>
                  <a:pt x="706293" y="721526"/>
                </a:lnTo>
                <a:lnTo>
                  <a:pt x="706342" y="727628"/>
                </a:lnTo>
                <a:close/>
              </a:path>
              <a:path w="749935" h="831215">
                <a:moveTo>
                  <a:pt x="258986" y="763932"/>
                </a:moveTo>
                <a:lnTo>
                  <a:pt x="201229" y="763932"/>
                </a:lnTo>
                <a:lnTo>
                  <a:pt x="342579" y="632749"/>
                </a:lnTo>
                <a:lnTo>
                  <a:pt x="232776" y="582869"/>
                </a:lnTo>
                <a:lnTo>
                  <a:pt x="333296" y="582869"/>
                </a:lnTo>
                <a:lnTo>
                  <a:pt x="372748" y="600868"/>
                </a:lnTo>
                <a:lnTo>
                  <a:pt x="375658" y="602089"/>
                </a:lnTo>
                <a:lnTo>
                  <a:pt x="440805" y="602089"/>
                </a:lnTo>
                <a:lnTo>
                  <a:pt x="420682" y="623292"/>
                </a:lnTo>
                <a:lnTo>
                  <a:pt x="422673" y="624207"/>
                </a:lnTo>
                <a:lnTo>
                  <a:pt x="426042" y="625580"/>
                </a:lnTo>
                <a:lnTo>
                  <a:pt x="429564" y="627105"/>
                </a:lnTo>
                <a:lnTo>
                  <a:pt x="486573" y="653037"/>
                </a:lnTo>
                <a:lnTo>
                  <a:pt x="385459" y="653037"/>
                </a:lnTo>
                <a:lnTo>
                  <a:pt x="379180" y="655020"/>
                </a:lnTo>
                <a:lnTo>
                  <a:pt x="376424" y="657613"/>
                </a:lnTo>
                <a:lnTo>
                  <a:pt x="289958" y="736316"/>
                </a:lnTo>
                <a:lnTo>
                  <a:pt x="260954" y="762254"/>
                </a:lnTo>
                <a:lnTo>
                  <a:pt x="258986" y="763932"/>
                </a:lnTo>
                <a:close/>
              </a:path>
              <a:path w="749935" h="831215">
                <a:moveTo>
                  <a:pt x="660350" y="766220"/>
                </a:moveTo>
                <a:lnTo>
                  <a:pt x="610923" y="750714"/>
                </a:lnTo>
                <a:lnTo>
                  <a:pt x="385459" y="653037"/>
                </a:lnTo>
                <a:lnTo>
                  <a:pt x="486573" y="653037"/>
                </a:lnTo>
                <a:lnTo>
                  <a:pt x="588832" y="699103"/>
                </a:lnTo>
                <a:lnTo>
                  <a:pt x="603958" y="705693"/>
                </a:lnTo>
                <a:lnTo>
                  <a:pt x="619212" y="712012"/>
                </a:lnTo>
                <a:lnTo>
                  <a:pt x="634553" y="718130"/>
                </a:lnTo>
                <a:lnTo>
                  <a:pt x="655449" y="726255"/>
                </a:lnTo>
                <a:lnTo>
                  <a:pt x="661728" y="726408"/>
                </a:lnTo>
                <a:lnTo>
                  <a:pt x="668620" y="727628"/>
                </a:lnTo>
                <a:lnTo>
                  <a:pt x="706342" y="727628"/>
                </a:lnTo>
                <a:lnTo>
                  <a:pt x="706458" y="742131"/>
                </a:lnTo>
                <a:lnTo>
                  <a:pt x="699689" y="755943"/>
                </a:lnTo>
                <a:lnTo>
                  <a:pt x="684736" y="763720"/>
                </a:lnTo>
                <a:lnTo>
                  <a:pt x="660350" y="766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405299" y="1067568"/>
            <a:ext cx="2072639" cy="1477010"/>
          </a:xfrm>
          <a:custGeom>
            <a:avLst/>
            <a:gdLst/>
            <a:ahLst/>
            <a:cxnLst/>
            <a:rect l="l" t="t" r="r" b="b"/>
            <a:pathLst>
              <a:path w="2072640" h="1477010">
                <a:moveTo>
                  <a:pt x="2049284" y="785624"/>
                </a:moveTo>
                <a:lnTo>
                  <a:pt x="2041083" y="738289"/>
                </a:lnTo>
                <a:lnTo>
                  <a:pt x="2054852" y="743370"/>
                </a:lnTo>
                <a:lnTo>
                  <a:pt x="2056167" y="750959"/>
                </a:lnTo>
                <a:lnTo>
                  <a:pt x="2071364" y="764279"/>
                </a:lnTo>
                <a:lnTo>
                  <a:pt x="2072373" y="770100"/>
                </a:lnTo>
                <a:lnTo>
                  <a:pt x="2060952" y="778577"/>
                </a:lnTo>
                <a:lnTo>
                  <a:pt x="2049284" y="785624"/>
                </a:lnTo>
                <a:close/>
              </a:path>
              <a:path w="2072640" h="1477010">
                <a:moveTo>
                  <a:pt x="1079100" y="542260"/>
                </a:moveTo>
                <a:lnTo>
                  <a:pt x="1066331" y="468553"/>
                </a:lnTo>
                <a:lnTo>
                  <a:pt x="1080986" y="478748"/>
                </a:lnTo>
                <a:lnTo>
                  <a:pt x="1094854" y="484394"/>
                </a:lnTo>
                <a:lnTo>
                  <a:pt x="1108085" y="486369"/>
                </a:lnTo>
                <a:lnTo>
                  <a:pt x="1159804" y="487306"/>
                </a:lnTo>
                <a:lnTo>
                  <a:pt x="1224823" y="490616"/>
                </a:lnTo>
                <a:lnTo>
                  <a:pt x="1278031" y="500145"/>
                </a:lnTo>
                <a:lnTo>
                  <a:pt x="1331855" y="513234"/>
                </a:lnTo>
                <a:lnTo>
                  <a:pt x="1373698" y="531560"/>
                </a:lnTo>
                <a:lnTo>
                  <a:pt x="1428270" y="548968"/>
                </a:lnTo>
                <a:lnTo>
                  <a:pt x="1470882" y="571732"/>
                </a:lnTo>
                <a:lnTo>
                  <a:pt x="1514058" y="597754"/>
                </a:lnTo>
                <a:lnTo>
                  <a:pt x="1545297" y="629274"/>
                </a:lnTo>
                <a:lnTo>
                  <a:pt x="1589638" y="662023"/>
                </a:lnTo>
                <a:lnTo>
                  <a:pt x="1622066" y="700408"/>
                </a:lnTo>
                <a:lnTo>
                  <a:pt x="1642594" y="744498"/>
                </a:lnTo>
                <a:lnTo>
                  <a:pt x="1657712" y="757363"/>
                </a:lnTo>
                <a:lnTo>
                  <a:pt x="1659326" y="766677"/>
                </a:lnTo>
                <a:lnTo>
                  <a:pt x="1672620" y="769015"/>
                </a:lnTo>
                <a:lnTo>
                  <a:pt x="1697752" y="765285"/>
                </a:lnTo>
                <a:lnTo>
                  <a:pt x="1747569" y="755241"/>
                </a:lnTo>
                <a:lnTo>
                  <a:pt x="1785264" y="749632"/>
                </a:lnTo>
                <a:lnTo>
                  <a:pt x="1835818" y="743843"/>
                </a:lnTo>
                <a:lnTo>
                  <a:pt x="1886668" y="739764"/>
                </a:lnTo>
                <a:lnTo>
                  <a:pt x="1937766" y="737116"/>
                </a:lnTo>
                <a:lnTo>
                  <a:pt x="1976550" y="737788"/>
                </a:lnTo>
                <a:lnTo>
                  <a:pt x="2028149" y="738031"/>
                </a:lnTo>
                <a:lnTo>
                  <a:pt x="2040573" y="735343"/>
                </a:lnTo>
                <a:lnTo>
                  <a:pt x="2049549" y="787156"/>
                </a:lnTo>
                <a:lnTo>
                  <a:pt x="1998695" y="791209"/>
                </a:lnTo>
                <a:lnTo>
                  <a:pt x="1960168" y="792021"/>
                </a:lnTo>
                <a:lnTo>
                  <a:pt x="1909172" y="795262"/>
                </a:lnTo>
                <a:lnTo>
                  <a:pt x="1870966" y="797926"/>
                </a:lnTo>
                <a:lnTo>
                  <a:pt x="1820623" y="804927"/>
                </a:lnTo>
                <a:lnTo>
                  <a:pt x="1783060" y="811304"/>
                </a:lnTo>
                <a:lnTo>
                  <a:pt x="1733102" y="820531"/>
                </a:lnTo>
                <a:lnTo>
                  <a:pt x="1695626" y="827411"/>
                </a:lnTo>
                <a:lnTo>
                  <a:pt x="1755212" y="1171350"/>
                </a:lnTo>
                <a:lnTo>
                  <a:pt x="1748040" y="1278747"/>
                </a:lnTo>
                <a:lnTo>
                  <a:pt x="1738008" y="1295240"/>
                </a:lnTo>
                <a:lnTo>
                  <a:pt x="1679251" y="956087"/>
                </a:lnTo>
                <a:lnTo>
                  <a:pt x="1636571" y="858525"/>
                </a:lnTo>
                <a:lnTo>
                  <a:pt x="1633805" y="842561"/>
                </a:lnTo>
                <a:lnTo>
                  <a:pt x="1621005" y="843075"/>
                </a:lnTo>
                <a:lnTo>
                  <a:pt x="1608691" y="846399"/>
                </a:lnTo>
                <a:lnTo>
                  <a:pt x="1592274" y="751635"/>
                </a:lnTo>
                <a:lnTo>
                  <a:pt x="1530116" y="690446"/>
                </a:lnTo>
                <a:lnTo>
                  <a:pt x="1499216" y="660882"/>
                </a:lnTo>
                <a:lnTo>
                  <a:pt x="1456035" y="634828"/>
                </a:lnTo>
                <a:lnTo>
                  <a:pt x="1425685" y="608439"/>
                </a:lnTo>
                <a:lnTo>
                  <a:pt x="1370710" y="588709"/>
                </a:lnTo>
                <a:lnTo>
                  <a:pt x="1328736" y="569624"/>
                </a:lnTo>
                <a:lnTo>
                  <a:pt x="1274821" y="556012"/>
                </a:lnTo>
                <a:lnTo>
                  <a:pt x="1234077" y="544028"/>
                </a:lnTo>
                <a:lnTo>
                  <a:pt x="1181562" y="538498"/>
                </a:lnTo>
                <a:lnTo>
                  <a:pt x="1129875" y="537745"/>
                </a:lnTo>
                <a:lnTo>
                  <a:pt x="1079100" y="542260"/>
                </a:lnTo>
                <a:close/>
              </a:path>
              <a:path w="2072640" h="1477010">
                <a:moveTo>
                  <a:pt x="1755212" y="1171350"/>
                </a:moveTo>
                <a:lnTo>
                  <a:pt x="1707196" y="894192"/>
                </a:lnTo>
                <a:lnTo>
                  <a:pt x="1725479" y="925325"/>
                </a:lnTo>
                <a:lnTo>
                  <a:pt x="1758667" y="1116892"/>
                </a:lnTo>
                <a:lnTo>
                  <a:pt x="1755212" y="1171350"/>
                </a:lnTo>
                <a:close/>
              </a:path>
              <a:path w="2072640" h="1477010">
                <a:moveTo>
                  <a:pt x="1282621" y="1419413"/>
                </a:moveTo>
                <a:lnTo>
                  <a:pt x="1266264" y="1324994"/>
                </a:lnTo>
                <a:lnTo>
                  <a:pt x="1297533" y="1356687"/>
                </a:lnTo>
                <a:lnTo>
                  <a:pt x="1327921" y="1383297"/>
                </a:lnTo>
                <a:lnTo>
                  <a:pt x="1357367" y="1404465"/>
                </a:lnTo>
                <a:lnTo>
                  <a:pt x="1398321" y="1417662"/>
                </a:lnTo>
                <a:lnTo>
                  <a:pt x="1450721" y="1422531"/>
                </a:lnTo>
                <a:lnTo>
                  <a:pt x="1489478" y="1423046"/>
                </a:lnTo>
                <a:lnTo>
                  <a:pt x="1551224" y="1407465"/>
                </a:lnTo>
                <a:lnTo>
                  <a:pt x="1586934" y="1390390"/>
                </a:lnTo>
                <a:lnTo>
                  <a:pt x="1621579" y="1367175"/>
                </a:lnTo>
                <a:lnTo>
                  <a:pt x="1655106" y="1337505"/>
                </a:lnTo>
                <a:lnTo>
                  <a:pt x="1674948" y="1303238"/>
                </a:lnTo>
                <a:lnTo>
                  <a:pt x="1693564" y="1261893"/>
                </a:lnTo>
                <a:lnTo>
                  <a:pt x="1710899" y="1213157"/>
                </a:lnTo>
                <a:lnTo>
                  <a:pt x="1714575" y="1159979"/>
                </a:lnTo>
                <a:lnTo>
                  <a:pt x="1738008" y="1295240"/>
                </a:lnTo>
                <a:lnTo>
                  <a:pt x="1717945" y="1328226"/>
                </a:lnTo>
                <a:lnTo>
                  <a:pt x="1699030" y="1367844"/>
                </a:lnTo>
                <a:lnTo>
                  <a:pt x="1666334" y="1402309"/>
                </a:lnTo>
                <a:lnTo>
                  <a:pt x="1619919" y="1431991"/>
                </a:lnTo>
                <a:lnTo>
                  <a:pt x="1572365" y="1455093"/>
                </a:lnTo>
                <a:lnTo>
                  <a:pt x="1523364" y="1469845"/>
                </a:lnTo>
                <a:lnTo>
                  <a:pt x="1473024" y="1476870"/>
                </a:lnTo>
                <a:lnTo>
                  <a:pt x="1421419" y="1476592"/>
                </a:lnTo>
                <a:lnTo>
                  <a:pt x="1381136" y="1467267"/>
                </a:lnTo>
                <a:lnTo>
                  <a:pt x="1339735" y="1451487"/>
                </a:lnTo>
                <a:lnTo>
                  <a:pt x="1297213" y="1429241"/>
                </a:lnTo>
                <a:lnTo>
                  <a:pt x="1282621" y="1419413"/>
                </a:lnTo>
                <a:close/>
              </a:path>
              <a:path w="2072640" h="1477010">
                <a:moveTo>
                  <a:pt x="1192385" y="1270546"/>
                </a:moveTo>
                <a:lnTo>
                  <a:pt x="1196365" y="1219123"/>
                </a:lnTo>
                <a:lnTo>
                  <a:pt x="1212861" y="1165547"/>
                </a:lnTo>
                <a:lnTo>
                  <a:pt x="1217526" y="1118075"/>
                </a:lnTo>
                <a:lnTo>
                  <a:pt x="1235373" y="1072291"/>
                </a:lnTo>
                <a:lnTo>
                  <a:pt x="1266386" y="1028112"/>
                </a:lnTo>
                <a:lnTo>
                  <a:pt x="1285526" y="989794"/>
                </a:lnTo>
                <a:lnTo>
                  <a:pt x="1317805" y="952919"/>
                </a:lnTo>
                <a:lnTo>
                  <a:pt x="1363209" y="917406"/>
                </a:lnTo>
                <a:lnTo>
                  <a:pt x="1396698" y="887510"/>
                </a:lnTo>
                <a:lnTo>
                  <a:pt x="1443283" y="858813"/>
                </a:lnTo>
                <a:lnTo>
                  <a:pt x="1478838" y="840850"/>
                </a:lnTo>
                <a:lnTo>
                  <a:pt x="1514777" y="825097"/>
                </a:lnTo>
                <a:lnTo>
                  <a:pt x="1550873" y="810254"/>
                </a:lnTo>
                <a:lnTo>
                  <a:pt x="1586901" y="795021"/>
                </a:lnTo>
                <a:lnTo>
                  <a:pt x="1586571" y="793115"/>
                </a:lnTo>
                <a:lnTo>
                  <a:pt x="1598694" y="788694"/>
                </a:lnTo>
                <a:lnTo>
                  <a:pt x="1608691" y="846399"/>
                </a:lnTo>
                <a:lnTo>
                  <a:pt x="1584519" y="855668"/>
                </a:lnTo>
                <a:lnTo>
                  <a:pt x="1560363" y="865035"/>
                </a:lnTo>
                <a:lnTo>
                  <a:pt x="1536253" y="874661"/>
                </a:lnTo>
                <a:lnTo>
                  <a:pt x="1524729" y="882542"/>
                </a:lnTo>
                <a:lnTo>
                  <a:pt x="1477404" y="906971"/>
                </a:lnTo>
                <a:lnTo>
                  <a:pt x="1430805" y="935586"/>
                </a:lnTo>
                <a:lnTo>
                  <a:pt x="1384955" y="968526"/>
                </a:lnTo>
                <a:lnTo>
                  <a:pt x="1352392" y="1003763"/>
                </a:lnTo>
                <a:lnTo>
                  <a:pt x="1320627" y="1043606"/>
                </a:lnTo>
                <a:lnTo>
                  <a:pt x="1302198" y="1086027"/>
                </a:lnTo>
                <a:lnTo>
                  <a:pt x="1272102" y="1135502"/>
                </a:lnTo>
                <a:lnTo>
                  <a:pt x="1255390" y="1187835"/>
                </a:lnTo>
                <a:lnTo>
                  <a:pt x="1251387" y="1239125"/>
                </a:lnTo>
                <a:lnTo>
                  <a:pt x="1282621" y="1419413"/>
                </a:lnTo>
                <a:lnTo>
                  <a:pt x="1253437" y="1399756"/>
                </a:lnTo>
                <a:lnTo>
                  <a:pt x="1221193" y="1362432"/>
                </a:lnTo>
                <a:lnTo>
                  <a:pt x="1213265" y="1316671"/>
                </a:lnTo>
                <a:lnTo>
                  <a:pt x="1192385" y="1270546"/>
                </a:lnTo>
                <a:close/>
              </a:path>
              <a:path w="2072640" h="1477010">
                <a:moveTo>
                  <a:pt x="1075972" y="598599"/>
                </a:moveTo>
                <a:lnTo>
                  <a:pt x="1038319" y="381264"/>
                </a:lnTo>
                <a:lnTo>
                  <a:pt x="1054959" y="402915"/>
                </a:lnTo>
                <a:lnTo>
                  <a:pt x="1085356" y="578369"/>
                </a:lnTo>
                <a:lnTo>
                  <a:pt x="1075972" y="598599"/>
                </a:lnTo>
                <a:close/>
              </a:path>
              <a:path w="2072640" h="1477010">
                <a:moveTo>
                  <a:pt x="337956" y="58580"/>
                </a:moveTo>
                <a:lnTo>
                  <a:pt x="333060" y="30320"/>
                </a:lnTo>
                <a:lnTo>
                  <a:pt x="344615" y="22618"/>
                </a:lnTo>
                <a:lnTo>
                  <a:pt x="356969" y="19529"/>
                </a:lnTo>
                <a:lnTo>
                  <a:pt x="369470" y="17285"/>
                </a:lnTo>
                <a:lnTo>
                  <a:pt x="419296" y="7300"/>
                </a:lnTo>
                <a:lnTo>
                  <a:pt x="469860" y="1566"/>
                </a:lnTo>
                <a:lnTo>
                  <a:pt x="521145" y="0"/>
                </a:lnTo>
                <a:lnTo>
                  <a:pt x="573138" y="2520"/>
                </a:lnTo>
                <a:lnTo>
                  <a:pt x="613312" y="11213"/>
                </a:lnTo>
                <a:lnTo>
                  <a:pt x="666679" y="21662"/>
                </a:lnTo>
                <a:lnTo>
                  <a:pt x="708104" y="37580"/>
                </a:lnTo>
                <a:lnTo>
                  <a:pt x="762505" y="53996"/>
                </a:lnTo>
                <a:lnTo>
                  <a:pt x="804849" y="75214"/>
                </a:lnTo>
                <a:lnTo>
                  <a:pt x="835129" y="101203"/>
                </a:lnTo>
                <a:lnTo>
                  <a:pt x="878369" y="127593"/>
                </a:lnTo>
                <a:lnTo>
                  <a:pt x="909535" y="158689"/>
                </a:lnTo>
                <a:lnTo>
                  <a:pt x="941134" y="192291"/>
                </a:lnTo>
                <a:lnTo>
                  <a:pt x="973163" y="228368"/>
                </a:lnTo>
                <a:lnTo>
                  <a:pt x="993101" y="269054"/>
                </a:lnTo>
                <a:lnTo>
                  <a:pt x="1013456" y="312149"/>
                </a:lnTo>
                <a:lnTo>
                  <a:pt x="1034224" y="357623"/>
                </a:lnTo>
                <a:lnTo>
                  <a:pt x="1079076" y="616516"/>
                </a:lnTo>
                <a:lnTo>
                  <a:pt x="1074875" y="666668"/>
                </a:lnTo>
                <a:lnTo>
                  <a:pt x="1057514" y="715254"/>
                </a:lnTo>
                <a:lnTo>
                  <a:pt x="1008306" y="431220"/>
                </a:lnTo>
                <a:lnTo>
                  <a:pt x="966276" y="337413"/>
                </a:lnTo>
                <a:lnTo>
                  <a:pt x="945718" y="293146"/>
                </a:lnTo>
                <a:lnTo>
                  <a:pt x="925516" y="250934"/>
                </a:lnTo>
                <a:lnTo>
                  <a:pt x="893194" y="213167"/>
                </a:lnTo>
                <a:lnTo>
                  <a:pt x="861306" y="177899"/>
                </a:lnTo>
                <a:lnTo>
                  <a:pt x="817375" y="147521"/>
                </a:lnTo>
                <a:lnTo>
                  <a:pt x="773955" y="120088"/>
                </a:lnTo>
                <a:lnTo>
                  <a:pt x="731084" y="95822"/>
                </a:lnTo>
                <a:lnTo>
                  <a:pt x="676580" y="78812"/>
                </a:lnTo>
                <a:lnTo>
                  <a:pt x="635174" y="63007"/>
                </a:lnTo>
                <a:lnTo>
                  <a:pt x="581898" y="53084"/>
                </a:lnTo>
                <a:lnTo>
                  <a:pt x="529325" y="47214"/>
                </a:lnTo>
                <a:lnTo>
                  <a:pt x="477512" y="45736"/>
                </a:lnTo>
                <a:lnTo>
                  <a:pt x="426519" y="48990"/>
                </a:lnTo>
                <a:lnTo>
                  <a:pt x="376405" y="57315"/>
                </a:lnTo>
                <a:lnTo>
                  <a:pt x="364057" y="60444"/>
                </a:lnTo>
                <a:lnTo>
                  <a:pt x="351449" y="62062"/>
                </a:lnTo>
                <a:lnTo>
                  <a:pt x="337956" y="58580"/>
                </a:lnTo>
                <a:close/>
              </a:path>
              <a:path w="2072640" h="1477010">
                <a:moveTo>
                  <a:pt x="6839" y="900051"/>
                </a:moveTo>
                <a:lnTo>
                  <a:pt x="0" y="860575"/>
                </a:lnTo>
                <a:lnTo>
                  <a:pt x="18624" y="819283"/>
                </a:lnTo>
                <a:lnTo>
                  <a:pt x="50229" y="778518"/>
                </a:lnTo>
                <a:lnTo>
                  <a:pt x="95439" y="741884"/>
                </a:lnTo>
                <a:lnTo>
                  <a:pt x="141730" y="711489"/>
                </a:lnTo>
                <a:lnTo>
                  <a:pt x="188936" y="686376"/>
                </a:lnTo>
                <a:lnTo>
                  <a:pt x="236891" y="665588"/>
                </a:lnTo>
                <a:lnTo>
                  <a:pt x="285430" y="648168"/>
                </a:lnTo>
                <a:lnTo>
                  <a:pt x="334220" y="632199"/>
                </a:lnTo>
                <a:lnTo>
                  <a:pt x="431677" y="599546"/>
                </a:lnTo>
                <a:lnTo>
                  <a:pt x="480480" y="583649"/>
                </a:lnTo>
                <a:lnTo>
                  <a:pt x="529423" y="568565"/>
                </a:lnTo>
                <a:lnTo>
                  <a:pt x="566062" y="556856"/>
                </a:lnTo>
                <a:lnTo>
                  <a:pt x="615492" y="544579"/>
                </a:lnTo>
                <a:lnTo>
                  <a:pt x="665233" y="534098"/>
                </a:lnTo>
                <a:lnTo>
                  <a:pt x="715252" y="525222"/>
                </a:lnTo>
                <a:lnTo>
                  <a:pt x="777990" y="515368"/>
                </a:lnTo>
                <a:lnTo>
                  <a:pt x="828351" y="508461"/>
                </a:lnTo>
                <a:lnTo>
                  <a:pt x="878774" y="501922"/>
                </a:lnTo>
                <a:lnTo>
                  <a:pt x="929190" y="495336"/>
                </a:lnTo>
                <a:lnTo>
                  <a:pt x="979527" y="488294"/>
                </a:lnTo>
                <a:lnTo>
                  <a:pt x="979587" y="488643"/>
                </a:lnTo>
                <a:lnTo>
                  <a:pt x="992209" y="487100"/>
                </a:lnTo>
                <a:lnTo>
                  <a:pt x="992323" y="487758"/>
                </a:lnTo>
                <a:lnTo>
                  <a:pt x="1004914" y="486037"/>
                </a:lnTo>
                <a:lnTo>
                  <a:pt x="1004944" y="486210"/>
                </a:lnTo>
                <a:lnTo>
                  <a:pt x="1017308" y="483176"/>
                </a:lnTo>
                <a:lnTo>
                  <a:pt x="1026930" y="538715"/>
                </a:lnTo>
                <a:lnTo>
                  <a:pt x="1014011" y="538543"/>
                </a:lnTo>
                <a:lnTo>
                  <a:pt x="772997" y="560945"/>
                </a:lnTo>
                <a:lnTo>
                  <a:pt x="722295" y="565878"/>
                </a:lnTo>
                <a:lnTo>
                  <a:pt x="724277" y="577315"/>
                </a:lnTo>
                <a:lnTo>
                  <a:pt x="699158" y="581126"/>
                </a:lnTo>
                <a:lnTo>
                  <a:pt x="648967" y="589007"/>
                </a:lnTo>
                <a:lnTo>
                  <a:pt x="575276" y="610042"/>
                </a:lnTo>
                <a:lnTo>
                  <a:pt x="526311" y="625002"/>
                </a:lnTo>
                <a:lnTo>
                  <a:pt x="477385" y="640183"/>
                </a:lnTo>
                <a:lnTo>
                  <a:pt x="428488" y="655536"/>
                </a:lnTo>
                <a:lnTo>
                  <a:pt x="392126" y="668846"/>
                </a:lnTo>
                <a:lnTo>
                  <a:pt x="343264" y="684400"/>
                </a:lnTo>
                <a:lnTo>
                  <a:pt x="294407" y="699981"/>
                </a:lnTo>
                <a:lnTo>
                  <a:pt x="245732" y="716616"/>
                </a:lnTo>
                <a:lnTo>
                  <a:pt x="210088" y="734069"/>
                </a:lnTo>
                <a:lnTo>
                  <a:pt x="162598" y="757541"/>
                </a:lnTo>
                <a:lnTo>
                  <a:pt x="128438" y="783561"/>
                </a:lnTo>
                <a:lnTo>
                  <a:pt x="95245" y="815162"/>
                </a:lnTo>
                <a:lnTo>
                  <a:pt x="62380" y="848650"/>
                </a:lnTo>
                <a:lnTo>
                  <a:pt x="54648" y="878420"/>
                </a:lnTo>
                <a:lnTo>
                  <a:pt x="74972" y="995732"/>
                </a:lnTo>
                <a:lnTo>
                  <a:pt x="59247" y="979362"/>
                </a:lnTo>
                <a:lnTo>
                  <a:pt x="26598" y="939705"/>
                </a:lnTo>
                <a:lnTo>
                  <a:pt x="6839" y="900051"/>
                </a:lnTo>
                <a:close/>
              </a:path>
              <a:path w="2072640" h="1477010">
                <a:moveTo>
                  <a:pt x="74972" y="995732"/>
                </a:moveTo>
                <a:lnTo>
                  <a:pt x="59858" y="908491"/>
                </a:lnTo>
                <a:lnTo>
                  <a:pt x="90843" y="938547"/>
                </a:lnTo>
                <a:lnTo>
                  <a:pt x="122026" y="969743"/>
                </a:lnTo>
                <a:lnTo>
                  <a:pt x="165091" y="995123"/>
                </a:lnTo>
                <a:lnTo>
                  <a:pt x="207426" y="1016295"/>
                </a:lnTo>
                <a:lnTo>
                  <a:pt x="248936" y="1032703"/>
                </a:lnTo>
                <a:lnTo>
                  <a:pt x="289524" y="1043786"/>
                </a:lnTo>
                <a:lnTo>
                  <a:pt x="329093" y="1048987"/>
                </a:lnTo>
                <a:lnTo>
                  <a:pt x="392959" y="1045645"/>
                </a:lnTo>
                <a:lnTo>
                  <a:pt x="443663" y="1040718"/>
                </a:lnTo>
                <a:lnTo>
                  <a:pt x="506491" y="1031381"/>
                </a:lnTo>
                <a:lnTo>
                  <a:pt x="556679" y="1023481"/>
                </a:lnTo>
                <a:lnTo>
                  <a:pt x="606538" y="1013683"/>
                </a:lnTo>
                <a:lnTo>
                  <a:pt x="655723" y="999991"/>
                </a:lnTo>
                <a:lnTo>
                  <a:pt x="704245" y="982472"/>
                </a:lnTo>
                <a:lnTo>
                  <a:pt x="752115" y="961197"/>
                </a:lnTo>
                <a:lnTo>
                  <a:pt x="786834" y="938402"/>
                </a:lnTo>
                <a:lnTo>
                  <a:pt x="833439" y="909821"/>
                </a:lnTo>
                <a:lnTo>
                  <a:pt x="879429" y="877689"/>
                </a:lnTo>
                <a:lnTo>
                  <a:pt x="912302" y="844245"/>
                </a:lnTo>
                <a:lnTo>
                  <a:pt x="956698" y="802909"/>
                </a:lnTo>
                <a:lnTo>
                  <a:pt x="975385" y="761980"/>
                </a:lnTo>
                <a:lnTo>
                  <a:pt x="1005921" y="715043"/>
                </a:lnTo>
                <a:lnTo>
                  <a:pt x="1023293" y="666518"/>
                </a:lnTo>
                <a:lnTo>
                  <a:pt x="1027515" y="616494"/>
                </a:lnTo>
                <a:lnTo>
                  <a:pt x="1031118" y="562888"/>
                </a:lnTo>
                <a:lnTo>
                  <a:pt x="1057514" y="715254"/>
                </a:lnTo>
                <a:lnTo>
                  <a:pt x="1039534" y="760267"/>
                </a:lnTo>
                <a:lnTo>
                  <a:pt x="1020964" y="801873"/>
                </a:lnTo>
                <a:lnTo>
                  <a:pt x="989318" y="842402"/>
                </a:lnTo>
                <a:lnTo>
                  <a:pt x="944625" y="882019"/>
                </a:lnTo>
                <a:lnTo>
                  <a:pt x="911778" y="915615"/>
                </a:lnTo>
                <a:lnTo>
                  <a:pt x="865792" y="947771"/>
                </a:lnTo>
                <a:lnTo>
                  <a:pt x="831717" y="974278"/>
                </a:lnTo>
                <a:lnTo>
                  <a:pt x="784547" y="999598"/>
                </a:lnTo>
                <a:lnTo>
                  <a:pt x="736817" y="1021690"/>
                </a:lnTo>
                <a:lnTo>
                  <a:pt x="701064" y="1038514"/>
                </a:lnTo>
                <a:lnTo>
                  <a:pt x="652283" y="1054532"/>
                </a:lnTo>
                <a:lnTo>
                  <a:pt x="603008" y="1067703"/>
                </a:lnTo>
                <a:lnTo>
                  <a:pt x="553262" y="1078155"/>
                </a:lnTo>
                <a:lnTo>
                  <a:pt x="503309" y="1087413"/>
                </a:lnTo>
                <a:lnTo>
                  <a:pt x="453245" y="1096031"/>
                </a:lnTo>
                <a:lnTo>
                  <a:pt x="415329" y="1100368"/>
                </a:lnTo>
                <a:lnTo>
                  <a:pt x="364278" y="1103288"/>
                </a:lnTo>
                <a:lnTo>
                  <a:pt x="312351" y="1101150"/>
                </a:lnTo>
                <a:lnTo>
                  <a:pt x="271978" y="1091302"/>
                </a:lnTo>
                <a:lnTo>
                  <a:pt x="218354" y="1079371"/>
                </a:lnTo>
                <a:lnTo>
                  <a:pt x="176516" y="1061074"/>
                </a:lnTo>
                <a:lnTo>
                  <a:pt x="133961" y="1038633"/>
                </a:lnTo>
                <a:lnTo>
                  <a:pt x="90697" y="1012101"/>
                </a:lnTo>
                <a:lnTo>
                  <a:pt x="74972" y="9957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35100" y="8969658"/>
            <a:ext cx="473709" cy="419734"/>
          </a:xfrm>
          <a:custGeom>
            <a:avLst/>
            <a:gdLst/>
            <a:ahLst/>
            <a:cxnLst/>
            <a:rect l="l" t="t" r="r" b="b"/>
            <a:pathLst>
              <a:path w="473710" h="419734">
                <a:moveTo>
                  <a:pt x="325370" y="365518"/>
                </a:moveTo>
                <a:lnTo>
                  <a:pt x="305159" y="404931"/>
                </a:lnTo>
                <a:lnTo>
                  <a:pt x="256181" y="416087"/>
                </a:lnTo>
                <a:lnTo>
                  <a:pt x="206520" y="419543"/>
                </a:lnTo>
                <a:lnTo>
                  <a:pt x="176415" y="417521"/>
                </a:lnTo>
                <a:lnTo>
                  <a:pt x="117677" y="404147"/>
                </a:lnTo>
                <a:lnTo>
                  <a:pt x="70805" y="368251"/>
                </a:lnTo>
                <a:lnTo>
                  <a:pt x="30882" y="327817"/>
                </a:lnTo>
                <a:lnTo>
                  <a:pt x="11888" y="306725"/>
                </a:lnTo>
                <a:lnTo>
                  <a:pt x="2794" y="291564"/>
                </a:lnTo>
                <a:lnTo>
                  <a:pt x="0" y="274829"/>
                </a:lnTo>
                <a:lnTo>
                  <a:pt x="2166" y="256562"/>
                </a:lnTo>
                <a:lnTo>
                  <a:pt x="7954" y="236806"/>
                </a:lnTo>
                <a:lnTo>
                  <a:pt x="18894" y="244206"/>
                </a:lnTo>
                <a:lnTo>
                  <a:pt x="29337" y="251134"/>
                </a:lnTo>
                <a:lnTo>
                  <a:pt x="59864" y="276293"/>
                </a:lnTo>
                <a:lnTo>
                  <a:pt x="92293" y="310564"/>
                </a:lnTo>
                <a:lnTo>
                  <a:pt x="123956" y="338794"/>
                </a:lnTo>
                <a:lnTo>
                  <a:pt x="159458" y="355135"/>
                </a:lnTo>
                <a:lnTo>
                  <a:pt x="198337" y="361440"/>
                </a:lnTo>
                <a:lnTo>
                  <a:pt x="240131" y="359559"/>
                </a:lnTo>
                <a:lnTo>
                  <a:pt x="254544" y="358270"/>
                </a:lnTo>
                <a:lnTo>
                  <a:pt x="269015" y="357655"/>
                </a:lnTo>
                <a:lnTo>
                  <a:pt x="283488" y="357243"/>
                </a:lnTo>
                <a:lnTo>
                  <a:pt x="297911" y="356560"/>
                </a:lnTo>
                <a:lnTo>
                  <a:pt x="308882" y="356969"/>
                </a:lnTo>
                <a:lnTo>
                  <a:pt x="318567" y="359768"/>
                </a:lnTo>
                <a:lnTo>
                  <a:pt x="325370" y="365518"/>
                </a:lnTo>
                <a:close/>
              </a:path>
              <a:path w="473710" h="419734">
                <a:moveTo>
                  <a:pt x="469361" y="155267"/>
                </a:moveTo>
                <a:lnTo>
                  <a:pt x="473705" y="170503"/>
                </a:lnTo>
                <a:lnTo>
                  <a:pt x="470035" y="183359"/>
                </a:lnTo>
                <a:lnTo>
                  <a:pt x="461385" y="194559"/>
                </a:lnTo>
                <a:lnTo>
                  <a:pt x="395093" y="237063"/>
                </a:lnTo>
                <a:lnTo>
                  <a:pt x="351120" y="254024"/>
                </a:lnTo>
                <a:lnTo>
                  <a:pt x="304964" y="263099"/>
                </a:lnTo>
                <a:lnTo>
                  <a:pt x="256038" y="262448"/>
                </a:lnTo>
                <a:lnTo>
                  <a:pt x="210704" y="252360"/>
                </a:lnTo>
                <a:lnTo>
                  <a:pt x="169445" y="234476"/>
                </a:lnTo>
                <a:lnTo>
                  <a:pt x="131837" y="210110"/>
                </a:lnTo>
                <a:lnTo>
                  <a:pt x="97458" y="180579"/>
                </a:lnTo>
                <a:lnTo>
                  <a:pt x="59040" y="136014"/>
                </a:lnTo>
                <a:lnTo>
                  <a:pt x="25105" y="87253"/>
                </a:lnTo>
                <a:lnTo>
                  <a:pt x="13248" y="51520"/>
                </a:lnTo>
                <a:lnTo>
                  <a:pt x="14716" y="32647"/>
                </a:lnTo>
                <a:lnTo>
                  <a:pt x="20362" y="13535"/>
                </a:lnTo>
                <a:lnTo>
                  <a:pt x="25307" y="4806"/>
                </a:lnTo>
                <a:lnTo>
                  <a:pt x="32196" y="31"/>
                </a:lnTo>
                <a:lnTo>
                  <a:pt x="39005" y="0"/>
                </a:lnTo>
                <a:lnTo>
                  <a:pt x="47219" y="4363"/>
                </a:lnTo>
                <a:lnTo>
                  <a:pt x="84155" y="38694"/>
                </a:lnTo>
                <a:lnTo>
                  <a:pt x="143035" y="109645"/>
                </a:lnTo>
                <a:lnTo>
                  <a:pt x="163004" y="132967"/>
                </a:lnTo>
                <a:lnTo>
                  <a:pt x="192766" y="157844"/>
                </a:lnTo>
                <a:lnTo>
                  <a:pt x="226198" y="172072"/>
                </a:lnTo>
                <a:lnTo>
                  <a:pt x="262307" y="177226"/>
                </a:lnTo>
                <a:lnTo>
                  <a:pt x="300095" y="174882"/>
                </a:lnTo>
                <a:lnTo>
                  <a:pt x="360261" y="162555"/>
                </a:lnTo>
                <a:lnTo>
                  <a:pt x="419878" y="147067"/>
                </a:lnTo>
                <a:lnTo>
                  <a:pt x="433721" y="143244"/>
                </a:lnTo>
                <a:lnTo>
                  <a:pt x="447016" y="141197"/>
                </a:lnTo>
                <a:lnTo>
                  <a:pt x="459113" y="144135"/>
                </a:lnTo>
                <a:lnTo>
                  <a:pt x="469361" y="155267"/>
                </a:lnTo>
                <a:close/>
              </a:path>
              <a:path w="473710" h="419734">
                <a:moveTo>
                  <a:pt x="32196" y="31"/>
                </a:moveTo>
                <a:lnTo>
                  <a:pt x="25307" y="4806"/>
                </a:lnTo>
                <a:lnTo>
                  <a:pt x="25466" y="4525"/>
                </a:lnTo>
                <a:lnTo>
                  <a:pt x="31717" y="34"/>
                </a:lnTo>
                <a:lnTo>
                  <a:pt x="32196" y="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3820" y="3953764"/>
            <a:ext cx="472440" cy="400685"/>
          </a:xfrm>
          <a:custGeom>
            <a:avLst/>
            <a:gdLst/>
            <a:ahLst/>
            <a:cxnLst/>
            <a:rect l="l" t="t" r="r" b="b"/>
            <a:pathLst>
              <a:path w="472440" h="400685">
                <a:moveTo>
                  <a:pt x="27907" y="141633"/>
                </a:moveTo>
                <a:lnTo>
                  <a:pt x="21077" y="134958"/>
                </a:lnTo>
                <a:lnTo>
                  <a:pt x="18498" y="126167"/>
                </a:lnTo>
                <a:lnTo>
                  <a:pt x="18234" y="115445"/>
                </a:lnTo>
                <a:lnTo>
                  <a:pt x="20247" y="105107"/>
                </a:lnTo>
                <a:lnTo>
                  <a:pt x="60388" y="62329"/>
                </a:lnTo>
                <a:lnTo>
                  <a:pt x="100892" y="33387"/>
                </a:lnTo>
                <a:lnTo>
                  <a:pt x="155446" y="7257"/>
                </a:lnTo>
                <a:lnTo>
                  <a:pt x="184650" y="0"/>
                </a:lnTo>
                <a:lnTo>
                  <a:pt x="215442" y="472"/>
                </a:lnTo>
                <a:lnTo>
                  <a:pt x="243377" y="6049"/>
                </a:lnTo>
                <a:lnTo>
                  <a:pt x="271087" y="12417"/>
                </a:lnTo>
                <a:lnTo>
                  <a:pt x="298559" y="19602"/>
                </a:lnTo>
                <a:lnTo>
                  <a:pt x="325784" y="27631"/>
                </a:lnTo>
                <a:lnTo>
                  <a:pt x="341469" y="35788"/>
                </a:lnTo>
                <a:lnTo>
                  <a:pt x="352611" y="48585"/>
                </a:lnTo>
                <a:lnTo>
                  <a:pt x="360327" y="65283"/>
                </a:lnTo>
                <a:lnTo>
                  <a:pt x="365737" y="85146"/>
                </a:lnTo>
                <a:lnTo>
                  <a:pt x="352541" y="84567"/>
                </a:lnTo>
                <a:lnTo>
                  <a:pt x="340017" y="84131"/>
                </a:lnTo>
                <a:lnTo>
                  <a:pt x="300837" y="78674"/>
                </a:lnTo>
                <a:lnTo>
                  <a:pt x="255266" y="66449"/>
                </a:lnTo>
                <a:lnTo>
                  <a:pt x="213510" y="58970"/>
                </a:lnTo>
                <a:lnTo>
                  <a:pt x="174707" y="63631"/>
                </a:lnTo>
                <a:lnTo>
                  <a:pt x="138280" y="78611"/>
                </a:lnTo>
                <a:lnTo>
                  <a:pt x="103653" y="102091"/>
                </a:lnTo>
                <a:lnTo>
                  <a:pt x="92048" y="110734"/>
                </a:lnTo>
                <a:lnTo>
                  <a:pt x="80040" y="118833"/>
                </a:lnTo>
                <a:lnTo>
                  <a:pt x="67924" y="126760"/>
                </a:lnTo>
                <a:lnTo>
                  <a:pt x="55993" y="134892"/>
                </a:lnTo>
                <a:lnTo>
                  <a:pt x="46430" y="140287"/>
                </a:lnTo>
                <a:lnTo>
                  <a:pt x="36713" y="142971"/>
                </a:lnTo>
                <a:lnTo>
                  <a:pt x="27907" y="141633"/>
                </a:lnTo>
                <a:close/>
              </a:path>
              <a:path w="472440" h="400685">
                <a:moveTo>
                  <a:pt x="15279" y="396151"/>
                </a:moveTo>
                <a:lnTo>
                  <a:pt x="3602" y="385444"/>
                </a:lnTo>
                <a:lnTo>
                  <a:pt x="0" y="372569"/>
                </a:lnTo>
                <a:lnTo>
                  <a:pt x="1507" y="358498"/>
                </a:lnTo>
                <a:lnTo>
                  <a:pt x="35741" y="287580"/>
                </a:lnTo>
                <a:lnTo>
                  <a:pt x="64330" y="250110"/>
                </a:lnTo>
                <a:lnTo>
                  <a:pt x="98906" y="218218"/>
                </a:lnTo>
                <a:lnTo>
                  <a:pt x="140935" y="193161"/>
                </a:lnTo>
                <a:lnTo>
                  <a:pt x="184842" y="178026"/>
                </a:lnTo>
                <a:lnTo>
                  <a:pt x="229359" y="171666"/>
                </a:lnTo>
                <a:lnTo>
                  <a:pt x="274157" y="172740"/>
                </a:lnTo>
                <a:lnTo>
                  <a:pt x="318908" y="179906"/>
                </a:lnTo>
                <a:lnTo>
                  <a:pt x="374970" y="197767"/>
                </a:lnTo>
                <a:lnTo>
                  <a:pt x="429409" y="221550"/>
                </a:lnTo>
                <a:lnTo>
                  <a:pt x="466845" y="262638"/>
                </a:lnTo>
                <a:lnTo>
                  <a:pt x="472395" y="291904"/>
                </a:lnTo>
                <a:lnTo>
                  <a:pt x="469025" y="299579"/>
                </a:lnTo>
                <a:lnTo>
                  <a:pt x="428898" y="300119"/>
                </a:lnTo>
                <a:lnTo>
                  <a:pt x="375359" y="284262"/>
                </a:lnTo>
                <a:lnTo>
                  <a:pt x="317206" y="264203"/>
                </a:lnTo>
                <a:lnTo>
                  <a:pt x="287983" y="254785"/>
                </a:lnTo>
                <a:lnTo>
                  <a:pt x="249602" y="249168"/>
                </a:lnTo>
                <a:lnTo>
                  <a:pt x="213668" y="254545"/>
                </a:lnTo>
                <a:lnTo>
                  <a:pt x="180204" y="269055"/>
                </a:lnTo>
                <a:lnTo>
                  <a:pt x="126336" y="311248"/>
                </a:lnTo>
                <a:lnTo>
                  <a:pt x="83039" y="355016"/>
                </a:lnTo>
                <a:lnTo>
                  <a:pt x="51939" y="387739"/>
                </a:lnTo>
                <a:lnTo>
                  <a:pt x="41683" y="396443"/>
                </a:lnTo>
                <a:lnTo>
                  <a:pt x="29838" y="400272"/>
                </a:lnTo>
                <a:lnTo>
                  <a:pt x="15279" y="3961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01570" y="2465959"/>
            <a:ext cx="427355" cy="408305"/>
          </a:xfrm>
          <a:custGeom>
            <a:avLst/>
            <a:gdLst/>
            <a:ahLst/>
            <a:cxnLst/>
            <a:rect l="l" t="t" r="r" b="b"/>
            <a:pathLst>
              <a:path w="427354" h="408305">
                <a:moveTo>
                  <a:pt x="20830" y="207864"/>
                </a:moveTo>
                <a:lnTo>
                  <a:pt x="0" y="182275"/>
                </a:lnTo>
                <a:lnTo>
                  <a:pt x="167" y="175409"/>
                </a:lnTo>
                <a:lnTo>
                  <a:pt x="13696" y="133972"/>
                </a:lnTo>
                <a:lnTo>
                  <a:pt x="33337" y="95423"/>
                </a:lnTo>
                <a:lnTo>
                  <a:pt x="65032" y="53348"/>
                </a:lnTo>
                <a:lnTo>
                  <a:pt x="108845" y="23894"/>
                </a:lnTo>
                <a:lnTo>
                  <a:pt x="156919" y="10548"/>
                </a:lnTo>
                <a:lnTo>
                  <a:pt x="205591" y="91"/>
                </a:lnTo>
                <a:lnTo>
                  <a:pt x="221097" y="0"/>
                </a:lnTo>
                <a:lnTo>
                  <a:pt x="234967" y="5299"/>
                </a:lnTo>
                <a:lnTo>
                  <a:pt x="247770" y="14973"/>
                </a:lnTo>
                <a:lnTo>
                  <a:pt x="260073" y="28004"/>
                </a:lnTo>
                <a:lnTo>
                  <a:pt x="249592" y="32896"/>
                </a:lnTo>
                <a:lnTo>
                  <a:pt x="239691" y="37624"/>
                </a:lnTo>
                <a:lnTo>
                  <a:pt x="193679" y="52745"/>
                </a:lnTo>
                <a:lnTo>
                  <a:pt x="166678" y="58342"/>
                </a:lnTo>
                <a:lnTo>
                  <a:pt x="131208" y="69493"/>
                </a:lnTo>
                <a:lnTo>
                  <a:pt x="102983" y="88752"/>
                </a:lnTo>
                <a:lnTo>
                  <a:pt x="80813" y="114956"/>
                </a:lnTo>
                <a:lnTo>
                  <a:pt x="63508" y="146945"/>
                </a:lnTo>
                <a:lnTo>
                  <a:pt x="58024" y="158259"/>
                </a:lnTo>
                <a:lnTo>
                  <a:pt x="52004" y="169318"/>
                </a:lnTo>
                <a:lnTo>
                  <a:pt x="45831" y="180291"/>
                </a:lnTo>
                <a:lnTo>
                  <a:pt x="39886" y="191345"/>
                </a:lnTo>
                <a:lnTo>
                  <a:pt x="34662" y="199343"/>
                </a:lnTo>
                <a:lnTo>
                  <a:pt x="28213" y="205329"/>
                </a:lnTo>
                <a:lnTo>
                  <a:pt x="20830" y="207864"/>
                </a:lnTo>
                <a:close/>
              </a:path>
              <a:path w="427354" h="408305">
                <a:moveTo>
                  <a:pt x="114855" y="407970"/>
                </a:moveTo>
                <a:lnTo>
                  <a:pt x="85807" y="372260"/>
                </a:lnTo>
                <a:lnTo>
                  <a:pt x="84622" y="362966"/>
                </a:lnTo>
                <a:lnTo>
                  <a:pt x="86451" y="316515"/>
                </a:lnTo>
                <a:lnTo>
                  <a:pt x="93361" y="276249"/>
                </a:lnTo>
                <a:lnTo>
                  <a:pt x="107196" y="237835"/>
                </a:lnTo>
                <a:lnTo>
                  <a:pt x="129604" y="201646"/>
                </a:lnTo>
                <a:lnTo>
                  <a:pt x="157519" y="172299"/>
                </a:lnTo>
                <a:lnTo>
                  <a:pt x="189486" y="149429"/>
                </a:lnTo>
                <a:lnTo>
                  <a:pt x="224705" y="132140"/>
                </a:lnTo>
                <a:lnTo>
                  <a:pt x="262373" y="119538"/>
                </a:lnTo>
                <a:lnTo>
                  <a:pt x="313185" y="110557"/>
                </a:lnTo>
                <a:lnTo>
                  <a:pt x="365153" y="106769"/>
                </a:lnTo>
                <a:lnTo>
                  <a:pt x="382135" y="108058"/>
                </a:lnTo>
                <a:lnTo>
                  <a:pt x="422861" y="135755"/>
                </a:lnTo>
                <a:lnTo>
                  <a:pt x="426892" y="151962"/>
                </a:lnTo>
                <a:lnTo>
                  <a:pt x="424715" y="155625"/>
                </a:lnTo>
                <a:lnTo>
                  <a:pt x="386130" y="169982"/>
                </a:lnTo>
                <a:lnTo>
                  <a:pt x="295440" y="184811"/>
                </a:lnTo>
                <a:lnTo>
                  <a:pt x="268909" y="189409"/>
                </a:lnTo>
                <a:lnTo>
                  <a:pt x="211114" y="219271"/>
                </a:lnTo>
                <a:lnTo>
                  <a:pt x="175892" y="273124"/>
                </a:lnTo>
                <a:lnTo>
                  <a:pt x="158234" y="323417"/>
                </a:lnTo>
                <a:lnTo>
                  <a:pt x="143205" y="374696"/>
                </a:lnTo>
                <a:lnTo>
                  <a:pt x="139886" y="386704"/>
                </a:lnTo>
                <a:lnTo>
                  <a:pt x="135474" y="397519"/>
                </a:lnTo>
                <a:lnTo>
                  <a:pt x="127840" y="405241"/>
                </a:lnTo>
                <a:lnTo>
                  <a:pt x="114855" y="407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04071" y="512273"/>
            <a:ext cx="304165" cy="256540"/>
          </a:xfrm>
          <a:custGeom>
            <a:avLst/>
            <a:gdLst/>
            <a:ahLst/>
            <a:cxnLst/>
            <a:rect l="l" t="t" r="r" b="b"/>
            <a:pathLst>
              <a:path w="304165" h="256540">
                <a:moveTo>
                  <a:pt x="74117" y="43960"/>
                </a:moveTo>
                <a:lnTo>
                  <a:pt x="71721" y="38222"/>
                </a:lnTo>
                <a:lnTo>
                  <a:pt x="72353" y="32410"/>
                </a:lnTo>
                <a:lnTo>
                  <a:pt x="74826" y="26105"/>
                </a:lnTo>
                <a:lnTo>
                  <a:pt x="112737" y="6696"/>
                </a:lnTo>
                <a:lnTo>
                  <a:pt x="162961" y="0"/>
                </a:lnTo>
                <a:lnTo>
                  <a:pt x="182367" y="544"/>
                </a:lnTo>
                <a:lnTo>
                  <a:pt x="219457" y="12924"/>
                </a:lnTo>
                <a:lnTo>
                  <a:pt x="263847" y="46659"/>
                </a:lnTo>
                <a:lnTo>
                  <a:pt x="277955" y="58733"/>
                </a:lnTo>
                <a:lnTo>
                  <a:pt x="285217" y="67743"/>
                </a:lnTo>
                <a:lnTo>
                  <a:pt x="288659" y="78213"/>
                </a:lnTo>
                <a:lnTo>
                  <a:pt x="289122" y="90020"/>
                </a:lnTo>
                <a:lnTo>
                  <a:pt x="287447" y="103039"/>
                </a:lnTo>
                <a:lnTo>
                  <a:pt x="250712" y="81619"/>
                </a:lnTo>
                <a:lnTo>
                  <a:pt x="226800" y="62113"/>
                </a:lnTo>
                <a:lnTo>
                  <a:pt x="203977" y="46405"/>
                </a:lnTo>
                <a:lnTo>
                  <a:pt x="179921" y="38556"/>
                </a:lnTo>
                <a:lnTo>
                  <a:pt x="154740" y="37354"/>
                </a:lnTo>
                <a:lnTo>
                  <a:pt x="128538" y="41582"/>
                </a:lnTo>
                <a:lnTo>
                  <a:pt x="119566" y="43449"/>
                </a:lnTo>
                <a:lnTo>
                  <a:pt x="110490" y="44890"/>
                </a:lnTo>
                <a:lnTo>
                  <a:pt x="101393" y="46202"/>
                </a:lnTo>
                <a:lnTo>
                  <a:pt x="92354" y="47683"/>
                </a:lnTo>
                <a:lnTo>
                  <a:pt x="85385" y="48217"/>
                </a:lnTo>
                <a:lnTo>
                  <a:pt x="78989" y="47134"/>
                </a:lnTo>
                <a:lnTo>
                  <a:pt x="74117" y="43960"/>
                </a:lnTo>
                <a:close/>
              </a:path>
              <a:path w="304165" h="256540">
                <a:moveTo>
                  <a:pt x="4270" y="188483"/>
                </a:moveTo>
                <a:lnTo>
                  <a:pt x="0" y="179081"/>
                </a:lnTo>
                <a:lnTo>
                  <a:pt x="1028" y="170616"/>
                </a:lnTo>
                <a:lnTo>
                  <a:pt x="5368" y="162847"/>
                </a:lnTo>
                <a:lnTo>
                  <a:pt x="42967" y="130935"/>
                </a:lnTo>
                <a:lnTo>
                  <a:pt x="97268" y="107798"/>
                </a:lnTo>
                <a:lnTo>
                  <a:pt x="128227" y="104667"/>
                </a:lnTo>
                <a:lnTo>
                  <a:pt x="157864" y="107815"/>
                </a:lnTo>
                <a:lnTo>
                  <a:pt x="211898" y="129043"/>
                </a:lnTo>
                <a:lnTo>
                  <a:pt x="251383" y="157564"/>
                </a:lnTo>
                <a:lnTo>
                  <a:pt x="278598" y="185228"/>
                </a:lnTo>
                <a:lnTo>
                  <a:pt x="302675" y="221587"/>
                </a:lnTo>
                <a:lnTo>
                  <a:pt x="303641" y="233729"/>
                </a:lnTo>
                <a:lnTo>
                  <a:pt x="302208" y="244672"/>
                </a:lnTo>
                <a:lnTo>
                  <a:pt x="289584" y="256230"/>
                </a:lnTo>
                <a:lnTo>
                  <a:pt x="285952" y="254123"/>
                </a:lnTo>
                <a:lnTo>
                  <a:pt x="244319" y="221408"/>
                </a:lnTo>
                <a:lnTo>
                  <a:pt x="214897" y="193925"/>
                </a:lnTo>
                <a:lnTo>
                  <a:pt x="199950" y="180499"/>
                </a:lnTo>
                <a:lnTo>
                  <a:pt x="178664" y="166791"/>
                </a:lnTo>
                <a:lnTo>
                  <a:pt x="156127" y="160141"/>
                </a:lnTo>
                <a:lnTo>
                  <a:pt x="132811" y="159471"/>
                </a:lnTo>
                <a:lnTo>
                  <a:pt x="109184" y="163705"/>
                </a:lnTo>
                <a:lnTo>
                  <a:pt x="72429" y="175927"/>
                </a:lnTo>
                <a:lnTo>
                  <a:pt x="36337" y="190126"/>
                </a:lnTo>
                <a:lnTo>
                  <a:pt x="27979" y="193567"/>
                </a:lnTo>
                <a:lnTo>
                  <a:pt x="19789" y="195836"/>
                </a:lnTo>
                <a:lnTo>
                  <a:pt x="11857" y="194839"/>
                </a:lnTo>
                <a:lnTo>
                  <a:pt x="4270" y="1884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288309" y="1361543"/>
            <a:ext cx="490220" cy="438150"/>
          </a:xfrm>
          <a:custGeom>
            <a:avLst/>
            <a:gdLst/>
            <a:ahLst/>
            <a:cxnLst/>
            <a:rect l="l" t="t" r="r" b="b"/>
            <a:pathLst>
              <a:path w="490219" h="438150">
                <a:moveTo>
                  <a:pt x="475519" y="259933"/>
                </a:moveTo>
                <a:lnTo>
                  <a:pt x="483655" y="265351"/>
                </a:lnTo>
                <a:lnTo>
                  <a:pt x="487918" y="273707"/>
                </a:lnTo>
                <a:lnTo>
                  <a:pt x="490218" y="284448"/>
                </a:lnTo>
                <a:lnTo>
                  <a:pt x="490156" y="295235"/>
                </a:lnTo>
                <a:lnTo>
                  <a:pt x="457905" y="345930"/>
                </a:lnTo>
                <a:lnTo>
                  <a:pt x="422662" y="382766"/>
                </a:lnTo>
                <a:lnTo>
                  <a:pt x="372756" y="419448"/>
                </a:lnTo>
                <a:lnTo>
                  <a:pt x="313703" y="437696"/>
                </a:lnTo>
                <a:lnTo>
                  <a:pt x="284550" y="437401"/>
                </a:lnTo>
                <a:lnTo>
                  <a:pt x="255473" y="436266"/>
                </a:lnTo>
                <a:lnTo>
                  <a:pt x="226479" y="434263"/>
                </a:lnTo>
                <a:lnTo>
                  <a:pt x="197575" y="431365"/>
                </a:lnTo>
                <a:lnTo>
                  <a:pt x="180251" y="426140"/>
                </a:lnTo>
                <a:lnTo>
                  <a:pt x="166617" y="415382"/>
                </a:lnTo>
                <a:lnTo>
                  <a:pt x="155687" y="400045"/>
                </a:lnTo>
                <a:lnTo>
                  <a:pt x="146476" y="381085"/>
                </a:lnTo>
                <a:lnTo>
                  <a:pt x="159857" y="379155"/>
                </a:lnTo>
                <a:lnTo>
                  <a:pt x="172535" y="377211"/>
                </a:lnTo>
                <a:lnTo>
                  <a:pt x="184762" y="375694"/>
                </a:lnTo>
                <a:lnTo>
                  <a:pt x="196788" y="375048"/>
                </a:lnTo>
                <a:lnTo>
                  <a:pt x="212975" y="375245"/>
                </a:lnTo>
                <a:lnTo>
                  <a:pt x="229080" y="375925"/>
                </a:lnTo>
                <a:lnTo>
                  <a:pt x="245124" y="377124"/>
                </a:lnTo>
                <a:lnTo>
                  <a:pt x="261128" y="378875"/>
                </a:lnTo>
                <a:lnTo>
                  <a:pt x="304543" y="378454"/>
                </a:lnTo>
                <a:lnTo>
                  <a:pt x="342684" y="366378"/>
                </a:lnTo>
                <a:lnTo>
                  <a:pt x="376476" y="344368"/>
                </a:lnTo>
                <a:lnTo>
                  <a:pt x="406844" y="314147"/>
                </a:lnTo>
                <a:lnTo>
                  <a:pt x="416876" y="303239"/>
                </a:lnTo>
                <a:lnTo>
                  <a:pt x="427415" y="292803"/>
                </a:lnTo>
                <a:lnTo>
                  <a:pt x="438096" y="282518"/>
                </a:lnTo>
                <a:lnTo>
                  <a:pt x="448552" y="272063"/>
                </a:lnTo>
                <a:lnTo>
                  <a:pt x="457145" y="264814"/>
                </a:lnTo>
                <a:lnTo>
                  <a:pt x="466408" y="260262"/>
                </a:lnTo>
                <a:lnTo>
                  <a:pt x="475519" y="259933"/>
                </a:lnTo>
                <a:close/>
              </a:path>
              <a:path w="490219" h="438150">
                <a:moveTo>
                  <a:pt x="439908" y="1375"/>
                </a:moveTo>
                <a:lnTo>
                  <a:pt x="453684" y="9929"/>
                </a:lnTo>
                <a:lnTo>
                  <a:pt x="459751" y="22201"/>
                </a:lnTo>
                <a:lnTo>
                  <a:pt x="460906" y="36649"/>
                </a:lnTo>
                <a:lnTo>
                  <a:pt x="459945" y="51732"/>
                </a:lnTo>
                <a:lnTo>
                  <a:pt x="439937" y="114539"/>
                </a:lnTo>
                <a:lnTo>
                  <a:pt x="418296" y="157691"/>
                </a:lnTo>
                <a:lnTo>
                  <a:pt x="389576" y="196370"/>
                </a:lnTo>
                <a:lnTo>
                  <a:pt x="352062" y="229587"/>
                </a:lnTo>
                <a:lnTo>
                  <a:pt x="310777" y="253177"/>
                </a:lnTo>
                <a:lnTo>
                  <a:pt x="267212" y="268050"/>
                </a:lnTo>
                <a:lnTo>
                  <a:pt x="221954" y="275496"/>
                </a:lnTo>
                <a:lnTo>
                  <a:pt x="175586" y="276802"/>
                </a:lnTo>
                <a:lnTo>
                  <a:pt x="145668" y="274428"/>
                </a:lnTo>
                <a:lnTo>
                  <a:pt x="86083" y="262998"/>
                </a:lnTo>
                <a:lnTo>
                  <a:pt x="38055" y="248630"/>
                </a:lnTo>
                <a:lnTo>
                  <a:pt x="11097" y="221696"/>
                </a:lnTo>
                <a:lnTo>
                  <a:pt x="0" y="193471"/>
                </a:lnTo>
                <a:lnTo>
                  <a:pt x="1993" y="184841"/>
                </a:lnTo>
                <a:lnTo>
                  <a:pt x="42147" y="176751"/>
                </a:lnTo>
                <a:lnTo>
                  <a:pt x="99003" y="182519"/>
                </a:lnTo>
                <a:lnTo>
                  <a:pt x="161297" y="191639"/>
                </a:lnTo>
                <a:lnTo>
                  <a:pt x="192475" y="195555"/>
                </a:lnTo>
                <a:lnTo>
                  <a:pt x="232142" y="193904"/>
                </a:lnTo>
                <a:lnTo>
                  <a:pt x="298163" y="160679"/>
                </a:lnTo>
                <a:lnTo>
                  <a:pt x="325177" y="132866"/>
                </a:lnTo>
                <a:lnTo>
                  <a:pt x="362273" y="82069"/>
                </a:lnTo>
                <a:lnTo>
                  <a:pt x="396778" y="29255"/>
                </a:lnTo>
                <a:lnTo>
                  <a:pt x="404634" y="16819"/>
                </a:lnTo>
                <a:lnTo>
                  <a:pt x="413297" y="6107"/>
                </a:lnTo>
                <a:lnTo>
                  <a:pt x="424483" y="0"/>
                </a:lnTo>
                <a:lnTo>
                  <a:pt x="439908" y="1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954965" y="5026761"/>
            <a:ext cx="500380" cy="483870"/>
          </a:xfrm>
          <a:custGeom>
            <a:avLst/>
            <a:gdLst/>
            <a:ahLst/>
            <a:cxnLst/>
            <a:rect l="l" t="t" r="r" b="b"/>
            <a:pathLst>
              <a:path w="500380" h="483870">
                <a:moveTo>
                  <a:pt x="291361" y="451413"/>
                </a:moveTo>
                <a:lnTo>
                  <a:pt x="266331" y="481912"/>
                </a:lnTo>
                <a:lnTo>
                  <a:pt x="258813" y="483373"/>
                </a:lnTo>
                <a:lnTo>
                  <a:pt x="233147" y="481446"/>
                </a:lnTo>
                <a:lnTo>
                  <a:pt x="181932" y="473474"/>
                </a:lnTo>
                <a:lnTo>
                  <a:pt x="128863" y="454028"/>
                </a:lnTo>
                <a:lnTo>
                  <a:pt x="75779" y="421965"/>
                </a:lnTo>
                <a:lnTo>
                  <a:pt x="41604" y="371741"/>
                </a:lnTo>
                <a:lnTo>
                  <a:pt x="15695" y="319333"/>
                </a:lnTo>
                <a:lnTo>
                  <a:pt x="3971" y="292587"/>
                </a:lnTo>
                <a:lnTo>
                  <a:pt x="0" y="274836"/>
                </a:lnTo>
                <a:lnTo>
                  <a:pt x="2698" y="257585"/>
                </a:lnTo>
                <a:lnTo>
                  <a:pt x="10744" y="240443"/>
                </a:lnTo>
                <a:lnTo>
                  <a:pt x="22813" y="223018"/>
                </a:lnTo>
                <a:lnTo>
                  <a:pt x="31108" y="233785"/>
                </a:lnTo>
                <a:lnTo>
                  <a:pt x="39068" y="243930"/>
                </a:lnTo>
                <a:lnTo>
                  <a:pt x="60748" y="278378"/>
                </a:lnTo>
                <a:lnTo>
                  <a:pt x="81331" y="322344"/>
                </a:lnTo>
                <a:lnTo>
                  <a:pt x="103125" y="360160"/>
                </a:lnTo>
                <a:lnTo>
                  <a:pt x="132530" y="387605"/>
                </a:lnTo>
                <a:lnTo>
                  <a:pt x="168493" y="406339"/>
                </a:lnTo>
                <a:lnTo>
                  <a:pt x="209963" y="418021"/>
                </a:lnTo>
                <a:lnTo>
                  <a:pt x="224472" y="421423"/>
                </a:lnTo>
                <a:lnTo>
                  <a:pt x="238818" y="425504"/>
                </a:lnTo>
                <a:lnTo>
                  <a:pt x="253102" y="429783"/>
                </a:lnTo>
                <a:lnTo>
                  <a:pt x="267423" y="433780"/>
                </a:lnTo>
                <a:lnTo>
                  <a:pt x="278016" y="437729"/>
                </a:lnTo>
                <a:lnTo>
                  <a:pt x="286576" y="443596"/>
                </a:lnTo>
                <a:lnTo>
                  <a:pt x="291361" y="451413"/>
                </a:lnTo>
                <a:close/>
              </a:path>
              <a:path w="500380" h="483870">
                <a:moveTo>
                  <a:pt x="500358" y="292617"/>
                </a:moveTo>
                <a:lnTo>
                  <a:pt x="479811" y="328417"/>
                </a:lnTo>
                <a:lnTo>
                  <a:pt x="401209" y="348492"/>
                </a:lnTo>
                <a:lnTo>
                  <a:pt x="352715" y="350836"/>
                </a:lnTo>
                <a:lnTo>
                  <a:pt x="304647" y="344770"/>
                </a:lnTo>
                <a:lnTo>
                  <a:pt x="257026" y="328309"/>
                </a:lnTo>
                <a:lnTo>
                  <a:pt x="215980" y="303791"/>
                </a:lnTo>
                <a:lnTo>
                  <a:pt x="181448" y="272977"/>
                </a:lnTo>
                <a:lnTo>
                  <a:pt x="152588" y="237013"/>
                </a:lnTo>
                <a:lnTo>
                  <a:pt x="128561" y="197046"/>
                </a:lnTo>
                <a:lnTo>
                  <a:pt x="105464" y="141090"/>
                </a:lnTo>
                <a:lnTo>
                  <a:pt x="88111" y="82484"/>
                </a:lnTo>
                <a:lnTo>
                  <a:pt x="85376" y="62689"/>
                </a:lnTo>
                <a:lnTo>
                  <a:pt x="88115" y="43745"/>
                </a:lnTo>
                <a:lnTo>
                  <a:pt x="95674" y="25785"/>
                </a:lnTo>
                <a:lnTo>
                  <a:pt x="107396" y="8943"/>
                </a:lnTo>
                <a:lnTo>
                  <a:pt x="113756" y="3198"/>
                </a:lnTo>
                <a:lnTo>
                  <a:pt x="124633" y="0"/>
                </a:lnTo>
                <a:lnTo>
                  <a:pt x="130014" y="1752"/>
                </a:lnTo>
                <a:lnTo>
                  <a:pt x="156308" y="42323"/>
                </a:lnTo>
                <a:lnTo>
                  <a:pt x="173386" y="83442"/>
                </a:lnTo>
                <a:lnTo>
                  <a:pt x="196137" y="142501"/>
                </a:lnTo>
                <a:lnTo>
                  <a:pt x="208091" y="171741"/>
                </a:lnTo>
                <a:lnTo>
                  <a:pt x="229114" y="205668"/>
                </a:lnTo>
                <a:lnTo>
                  <a:pt x="290810" y="247094"/>
                </a:lnTo>
                <a:lnTo>
                  <a:pt x="328514" y="257027"/>
                </a:lnTo>
                <a:lnTo>
                  <a:pt x="391334" y="264447"/>
                </a:lnTo>
                <a:lnTo>
                  <a:pt x="454643" y="268602"/>
                </a:lnTo>
                <a:lnTo>
                  <a:pt x="469417" y="269345"/>
                </a:lnTo>
                <a:lnTo>
                  <a:pt x="483079" y="271646"/>
                </a:lnTo>
                <a:lnTo>
                  <a:pt x="493952" y="278429"/>
                </a:lnTo>
                <a:lnTo>
                  <a:pt x="500358" y="2926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041649" y="9183775"/>
            <a:ext cx="380365" cy="418465"/>
          </a:xfrm>
          <a:custGeom>
            <a:avLst/>
            <a:gdLst/>
            <a:ahLst/>
            <a:cxnLst/>
            <a:rect l="l" t="t" r="r" b="b"/>
            <a:pathLst>
              <a:path w="380365" h="418465">
                <a:moveTo>
                  <a:pt x="210080" y="15983"/>
                </a:moveTo>
                <a:lnTo>
                  <a:pt x="213735" y="8592"/>
                </a:lnTo>
                <a:lnTo>
                  <a:pt x="220210" y="4140"/>
                </a:lnTo>
                <a:lnTo>
                  <a:pt x="228855" y="1082"/>
                </a:lnTo>
                <a:lnTo>
                  <a:pt x="237776" y="0"/>
                </a:lnTo>
                <a:lnTo>
                  <a:pt x="245080" y="1474"/>
                </a:lnTo>
                <a:lnTo>
                  <a:pt x="282931" y="21705"/>
                </a:lnTo>
                <a:lnTo>
                  <a:pt x="316936" y="47377"/>
                </a:lnTo>
                <a:lnTo>
                  <a:pt x="352295" y="85357"/>
                </a:lnTo>
                <a:lnTo>
                  <a:pt x="373345" y="132943"/>
                </a:lnTo>
                <a:lnTo>
                  <a:pt x="378049" y="181909"/>
                </a:lnTo>
                <a:lnTo>
                  <a:pt x="379851" y="230962"/>
                </a:lnTo>
                <a:lnTo>
                  <a:pt x="377285" y="246034"/>
                </a:lnTo>
                <a:lnTo>
                  <a:pt x="369772" y="258596"/>
                </a:lnTo>
                <a:lnTo>
                  <a:pt x="358202" y="269372"/>
                </a:lnTo>
                <a:lnTo>
                  <a:pt x="343463" y="279088"/>
                </a:lnTo>
                <a:lnTo>
                  <a:pt x="340516" y="268073"/>
                </a:lnTo>
                <a:lnTo>
                  <a:pt x="337627" y="257649"/>
                </a:lnTo>
                <a:lnTo>
                  <a:pt x="330850" y="210381"/>
                </a:lnTo>
                <a:lnTo>
                  <a:pt x="330048" y="183204"/>
                </a:lnTo>
                <a:lnTo>
                  <a:pt x="325312" y="146852"/>
                </a:lnTo>
                <a:lnTo>
                  <a:pt x="311476" y="116148"/>
                </a:lnTo>
                <a:lnTo>
                  <a:pt x="289871" y="90134"/>
                </a:lnTo>
                <a:lnTo>
                  <a:pt x="261826" y="67853"/>
                </a:lnTo>
                <a:lnTo>
                  <a:pt x="251797" y="60591"/>
                </a:lnTo>
                <a:lnTo>
                  <a:pt x="242107" y="52853"/>
                </a:lnTo>
                <a:lnTo>
                  <a:pt x="232528" y="44980"/>
                </a:lnTo>
                <a:lnTo>
                  <a:pt x="222830" y="37315"/>
                </a:lnTo>
                <a:lnTo>
                  <a:pt x="215971" y="30873"/>
                </a:lnTo>
                <a:lnTo>
                  <a:pt x="211273" y="23586"/>
                </a:lnTo>
                <a:lnTo>
                  <a:pt x="210080" y="15983"/>
                </a:lnTo>
                <a:close/>
              </a:path>
              <a:path w="380365" h="418465">
                <a:moveTo>
                  <a:pt x="0" y="73028"/>
                </a:moveTo>
                <a:lnTo>
                  <a:pt x="5676" y="60579"/>
                </a:lnTo>
                <a:lnTo>
                  <a:pt x="15205" y="54202"/>
                </a:lnTo>
                <a:lnTo>
                  <a:pt x="27029" y="51714"/>
                </a:lnTo>
                <a:lnTo>
                  <a:pt x="39591" y="50934"/>
                </a:lnTo>
                <a:lnTo>
                  <a:pt x="48803" y="51375"/>
                </a:lnTo>
                <a:lnTo>
                  <a:pt x="93518" y="61102"/>
                </a:lnTo>
                <a:lnTo>
                  <a:pt x="131368" y="74706"/>
                </a:lnTo>
                <a:lnTo>
                  <a:pt x="166237" y="94716"/>
                </a:lnTo>
                <a:lnTo>
                  <a:pt x="197480" y="122671"/>
                </a:lnTo>
                <a:lnTo>
                  <a:pt x="221149" y="154801"/>
                </a:lnTo>
                <a:lnTo>
                  <a:pt x="237844" y="189758"/>
                </a:lnTo>
                <a:lnTo>
                  <a:pt x="248572" y="226916"/>
                </a:lnTo>
                <a:lnTo>
                  <a:pt x="254338" y="265651"/>
                </a:lnTo>
                <a:lnTo>
                  <a:pt x="255400" y="290981"/>
                </a:lnTo>
                <a:lnTo>
                  <a:pt x="254342" y="316528"/>
                </a:lnTo>
                <a:lnTo>
                  <a:pt x="249115" y="367640"/>
                </a:lnTo>
                <a:lnTo>
                  <a:pt x="225423" y="409341"/>
                </a:lnTo>
                <a:lnTo>
                  <a:pt x="211939" y="418186"/>
                </a:lnTo>
                <a:lnTo>
                  <a:pt x="191134" y="416019"/>
                </a:lnTo>
                <a:lnTo>
                  <a:pt x="184245" y="377187"/>
                </a:lnTo>
                <a:lnTo>
                  <a:pt x="185401" y="286585"/>
                </a:lnTo>
                <a:lnTo>
                  <a:pt x="185486" y="260036"/>
                </a:lnTo>
                <a:lnTo>
                  <a:pt x="166437" y="198803"/>
                </a:lnTo>
                <a:lnTo>
                  <a:pt x="120265" y="155381"/>
                </a:lnTo>
                <a:lnTo>
                  <a:pt x="74535" y="129625"/>
                </a:lnTo>
                <a:lnTo>
                  <a:pt x="27399" y="106252"/>
                </a:lnTo>
                <a:lnTo>
                  <a:pt x="16328" y="100974"/>
                </a:lnTo>
                <a:lnTo>
                  <a:pt x="6600" y="94838"/>
                </a:lnTo>
                <a:lnTo>
                  <a:pt x="422" y="86103"/>
                </a:lnTo>
                <a:lnTo>
                  <a:pt x="0" y="730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447318" y="6356155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5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3" y="406909"/>
                </a:lnTo>
                <a:lnTo>
                  <a:pt x="201267" y="401087"/>
                </a:lnTo>
                <a:lnTo>
                  <a:pt x="208236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9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23921" y="6852696"/>
            <a:ext cx="380365" cy="418465"/>
          </a:xfrm>
          <a:custGeom>
            <a:avLst/>
            <a:gdLst/>
            <a:ahLst/>
            <a:cxnLst/>
            <a:rect l="l" t="t" r="r" b="b"/>
            <a:pathLst>
              <a:path w="380364" h="418465">
                <a:moveTo>
                  <a:pt x="210080" y="15983"/>
                </a:moveTo>
                <a:lnTo>
                  <a:pt x="213735" y="8592"/>
                </a:lnTo>
                <a:lnTo>
                  <a:pt x="220210" y="4140"/>
                </a:lnTo>
                <a:lnTo>
                  <a:pt x="228855" y="1082"/>
                </a:lnTo>
                <a:lnTo>
                  <a:pt x="237776" y="0"/>
                </a:lnTo>
                <a:lnTo>
                  <a:pt x="245080" y="1474"/>
                </a:lnTo>
                <a:lnTo>
                  <a:pt x="282931" y="21705"/>
                </a:lnTo>
                <a:lnTo>
                  <a:pt x="316936" y="47377"/>
                </a:lnTo>
                <a:lnTo>
                  <a:pt x="352295" y="85357"/>
                </a:lnTo>
                <a:lnTo>
                  <a:pt x="373345" y="132943"/>
                </a:lnTo>
                <a:lnTo>
                  <a:pt x="378049" y="181909"/>
                </a:lnTo>
                <a:lnTo>
                  <a:pt x="379851" y="230962"/>
                </a:lnTo>
                <a:lnTo>
                  <a:pt x="377285" y="246034"/>
                </a:lnTo>
                <a:lnTo>
                  <a:pt x="369772" y="258596"/>
                </a:lnTo>
                <a:lnTo>
                  <a:pt x="358202" y="269372"/>
                </a:lnTo>
                <a:lnTo>
                  <a:pt x="343463" y="279088"/>
                </a:lnTo>
                <a:lnTo>
                  <a:pt x="340516" y="268073"/>
                </a:lnTo>
                <a:lnTo>
                  <a:pt x="337627" y="257649"/>
                </a:lnTo>
                <a:lnTo>
                  <a:pt x="330850" y="210381"/>
                </a:lnTo>
                <a:lnTo>
                  <a:pt x="330048" y="183204"/>
                </a:lnTo>
                <a:lnTo>
                  <a:pt x="325312" y="146852"/>
                </a:lnTo>
                <a:lnTo>
                  <a:pt x="311476" y="116148"/>
                </a:lnTo>
                <a:lnTo>
                  <a:pt x="289871" y="90134"/>
                </a:lnTo>
                <a:lnTo>
                  <a:pt x="261826" y="67853"/>
                </a:lnTo>
                <a:lnTo>
                  <a:pt x="251797" y="60591"/>
                </a:lnTo>
                <a:lnTo>
                  <a:pt x="242107" y="52853"/>
                </a:lnTo>
                <a:lnTo>
                  <a:pt x="232528" y="44980"/>
                </a:lnTo>
                <a:lnTo>
                  <a:pt x="222830" y="37315"/>
                </a:lnTo>
                <a:lnTo>
                  <a:pt x="215971" y="30873"/>
                </a:lnTo>
                <a:lnTo>
                  <a:pt x="211273" y="23586"/>
                </a:lnTo>
                <a:lnTo>
                  <a:pt x="210080" y="15983"/>
                </a:lnTo>
                <a:close/>
              </a:path>
              <a:path w="380364" h="418465">
                <a:moveTo>
                  <a:pt x="0" y="73028"/>
                </a:moveTo>
                <a:lnTo>
                  <a:pt x="5676" y="60579"/>
                </a:lnTo>
                <a:lnTo>
                  <a:pt x="15205" y="54202"/>
                </a:lnTo>
                <a:lnTo>
                  <a:pt x="27029" y="51714"/>
                </a:lnTo>
                <a:lnTo>
                  <a:pt x="39591" y="50934"/>
                </a:lnTo>
                <a:lnTo>
                  <a:pt x="48803" y="51375"/>
                </a:lnTo>
                <a:lnTo>
                  <a:pt x="93518" y="61102"/>
                </a:lnTo>
                <a:lnTo>
                  <a:pt x="131368" y="74706"/>
                </a:lnTo>
                <a:lnTo>
                  <a:pt x="166237" y="94716"/>
                </a:lnTo>
                <a:lnTo>
                  <a:pt x="197480" y="122671"/>
                </a:lnTo>
                <a:lnTo>
                  <a:pt x="221149" y="154801"/>
                </a:lnTo>
                <a:lnTo>
                  <a:pt x="237844" y="189758"/>
                </a:lnTo>
                <a:lnTo>
                  <a:pt x="248572" y="226916"/>
                </a:lnTo>
                <a:lnTo>
                  <a:pt x="254338" y="265651"/>
                </a:lnTo>
                <a:lnTo>
                  <a:pt x="255400" y="290981"/>
                </a:lnTo>
                <a:lnTo>
                  <a:pt x="254342" y="316528"/>
                </a:lnTo>
                <a:lnTo>
                  <a:pt x="249115" y="367640"/>
                </a:lnTo>
                <a:lnTo>
                  <a:pt x="225423" y="409341"/>
                </a:lnTo>
                <a:lnTo>
                  <a:pt x="211939" y="418186"/>
                </a:lnTo>
                <a:lnTo>
                  <a:pt x="191134" y="416019"/>
                </a:lnTo>
                <a:lnTo>
                  <a:pt x="184245" y="377187"/>
                </a:lnTo>
                <a:lnTo>
                  <a:pt x="185401" y="286585"/>
                </a:lnTo>
                <a:lnTo>
                  <a:pt x="185486" y="260036"/>
                </a:lnTo>
                <a:lnTo>
                  <a:pt x="166437" y="198803"/>
                </a:lnTo>
                <a:lnTo>
                  <a:pt x="120265" y="155381"/>
                </a:lnTo>
                <a:lnTo>
                  <a:pt x="74535" y="129625"/>
                </a:lnTo>
                <a:lnTo>
                  <a:pt x="27399" y="106252"/>
                </a:lnTo>
                <a:lnTo>
                  <a:pt x="16328" y="100974"/>
                </a:lnTo>
                <a:lnTo>
                  <a:pt x="6600" y="94838"/>
                </a:lnTo>
                <a:lnTo>
                  <a:pt x="422" y="86103"/>
                </a:lnTo>
                <a:lnTo>
                  <a:pt x="0" y="730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153439" y="8238832"/>
            <a:ext cx="454025" cy="766445"/>
          </a:xfrm>
          <a:custGeom>
            <a:avLst/>
            <a:gdLst/>
            <a:ahLst/>
            <a:cxnLst/>
            <a:rect l="l" t="t" r="r" b="b"/>
            <a:pathLst>
              <a:path w="454025" h="766445">
                <a:moveTo>
                  <a:pt x="33830" y="763492"/>
                </a:moveTo>
                <a:lnTo>
                  <a:pt x="23480" y="756366"/>
                </a:lnTo>
                <a:lnTo>
                  <a:pt x="18670" y="747133"/>
                </a:lnTo>
                <a:lnTo>
                  <a:pt x="17904" y="736320"/>
                </a:lnTo>
                <a:lnTo>
                  <a:pt x="19683" y="724453"/>
                </a:lnTo>
                <a:lnTo>
                  <a:pt x="30758" y="673615"/>
                </a:lnTo>
                <a:lnTo>
                  <a:pt x="42002" y="622828"/>
                </a:lnTo>
                <a:lnTo>
                  <a:pt x="51960" y="571888"/>
                </a:lnTo>
                <a:lnTo>
                  <a:pt x="59179" y="520586"/>
                </a:lnTo>
                <a:lnTo>
                  <a:pt x="61436" y="479013"/>
                </a:lnTo>
                <a:lnTo>
                  <a:pt x="60509" y="437066"/>
                </a:lnTo>
                <a:lnTo>
                  <a:pt x="57810" y="394970"/>
                </a:lnTo>
                <a:lnTo>
                  <a:pt x="54752" y="352947"/>
                </a:lnTo>
                <a:lnTo>
                  <a:pt x="41214" y="308187"/>
                </a:lnTo>
                <a:lnTo>
                  <a:pt x="14453" y="268639"/>
                </a:lnTo>
                <a:lnTo>
                  <a:pt x="971" y="245717"/>
                </a:lnTo>
                <a:lnTo>
                  <a:pt x="0" y="227103"/>
                </a:lnTo>
                <a:lnTo>
                  <a:pt x="11722" y="212771"/>
                </a:lnTo>
                <a:lnTo>
                  <a:pt x="36322" y="202695"/>
                </a:lnTo>
                <a:lnTo>
                  <a:pt x="87028" y="189300"/>
                </a:lnTo>
                <a:lnTo>
                  <a:pt x="137163" y="174523"/>
                </a:lnTo>
                <a:lnTo>
                  <a:pt x="186497" y="157330"/>
                </a:lnTo>
                <a:lnTo>
                  <a:pt x="234799" y="136684"/>
                </a:lnTo>
                <a:lnTo>
                  <a:pt x="297934" y="97440"/>
                </a:lnTo>
                <a:lnTo>
                  <a:pt x="352108" y="47384"/>
                </a:lnTo>
                <a:lnTo>
                  <a:pt x="361662" y="37062"/>
                </a:lnTo>
                <a:lnTo>
                  <a:pt x="371256" y="26809"/>
                </a:lnTo>
                <a:lnTo>
                  <a:pt x="404798" y="2712"/>
                </a:lnTo>
                <a:lnTo>
                  <a:pt x="412395" y="1467"/>
                </a:lnTo>
                <a:lnTo>
                  <a:pt x="419825" y="0"/>
                </a:lnTo>
                <a:lnTo>
                  <a:pt x="421567" y="15448"/>
                </a:lnTo>
                <a:lnTo>
                  <a:pt x="422296" y="23182"/>
                </a:lnTo>
                <a:lnTo>
                  <a:pt x="422740" y="30936"/>
                </a:lnTo>
                <a:lnTo>
                  <a:pt x="422814" y="33885"/>
                </a:lnTo>
                <a:lnTo>
                  <a:pt x="420073" y="36949"/>
                </a:lnTo>
                <a:lnTo>
                  <a:pt x="418629" y="40001"/>
                </a:lnTo>
                <a:lnTo>
                  <a:pt x="414115" y="38867"/>
                </a:lnTo>
                <a:lnTo>
                  <a:pt x="402950" y="71924"/>
                </a:lnTo>
                <a:lnTo>
                  <a:pt x="391447" y="104961"/>
                </a:lnTo>
                <a:lnTo>
                  <a:pt x="381093" y="138232"/>
                </a:lnTo>
                <a:lnTo>
                  <a:pt x="377108" y="155658"/>
                </a:lnTo>
                <a:lnTo>
                  <a:pt x="330332" y="136350"/>
                </a:lnTo>
                <a:lnTo>
                  <a:pt x="289474" y="162547"/>
                </a:lnTo>
                <a:lnTo>
                  <a:pt x="247406" y="185281"/>
                </a:lnTo>
                <a:lnTo>
                  <a:pt x="204153" y="204728"/>
                </a:lnTo>
                <a:lnTo>
                  <a:pt x="159738" y="221066"/>
                </a:lnTo>
                <a:lnTo>
                  <a:pt x="114186" y="234472"/>
                </a:lnTo>
                <a:lnTo>
                  <a:pt x="67521" y="245123"/>
                </a:lnTo>
                <a:lnTo>
                  <a:pt x="89583" y="290017"/>
                </a:lnTo>
                <a:lnTo>
                  <a:pt x="104495" y="335279"/>
                </a:lnTo>
                <a:lnTo>
                  <a:pt x="113246" y="380926"/>
                </a:lnTo>
                <a:lnTo>
                  <a:pt x="116823" y="426975"/>
                </a:lnTo>
                <a:lnTo>
                  <a:pt x="116214" y="473443"/>
                </a:lnTo>
                <a:lnTo>
                  <a:pt x="112407" y="520345"/>
                </a:lnTo>
                <a:lnTo>
                  <a:pt x="106390" y="567699"/>
                </a:lnTo>
                <a:lnTo>
                  <a:pt x="99150" y="615521"/>
                </a:lnTo>
                <a:lnTo>
                  <a:pt x="149884" y="636463"/>
                </a:lnTo>
                <a:lnTo>
                  <a:pt x="123798" y="667958"/>
                </a:lnTo>
                <a:lnTo>
                  <a:pt x="94812" y="706943"/>
                </a:lnTo>
                <a:lnTo>
                  <a:pt x="77103" y="736520"/>
                </a:lnTo>
                <a:lnTo>
                  <a:pt x="71452" y="746551"/>
                </a:lnTo>
                <a:lnTo>
                  <a:pt x="64548" y="756522"/>
                </a:lnTo>
                <a:lnTo>
                  <a:pt x="56269" y="763497"/>
                </a:lnTo>
                <a:lnTo>
                  <a:pt x="46176" y="766234"/>
                </a:lnTo>
                <a:lnTo>
                  <a:pt x="33830" y="763492"/>
                </a:lnTo>
                <a:close/>
              </a:path>
              <a:path w="454025" h="766445">
                <a:moveTo>
                  <a:pt x="149884" y="636463"/>
                </a:moveTo>
                <a:lnTo>
                  <a:pt x="99150" y="615521"/>
                </a:lnTo>
                <a:lnTo>
                  <a:pt x="132944" y="580492"/>
                </a:lnTo>
                <a:lnTo>
                  <a:pt x="166631" y="546180"/>
                </a:lnTo>
                <a:lnTo>
                  <a:pt x="200968" y="513462"/>
                </a:lnTo>
                <a:lnTo>
                  <a:pt x="236711" y="483209"/>
                </a:lnTo>
                <a:lnTo>
                  <a:pt x="274616" y="456296"/>
                </a:lnTo>
                <a:lnTo>
                  <a:pt x="315440" y="433597"/>
                </a:lnTo>
                <a:lnTo>
                  <a:pt x="359938" y="415985"/>
                </a:lnTo>
                <a:lnTo>
                  <a:pt x="341713" y="370970"/>
                </a:lnTo>
                <a:lnTo>
                  <a:pt x="328707" y="325455"/>
                </a:lnTo>
                <a:lnTo>
                  <a:pt x="320993" y="279337"/>
                </a:lnTo>
                <a:lnTo>
                  <a:pt x="318644" y="232514"/>
                </a:lnTo>
                <a:lnTo>
                  <a:pt x="321733" y="184886"/>
                </a:lnTo>
                <a:lnTo>
                  <a:pt x="330332" y="136350"/>
                </a:lnTo>
                <a:lnTo>
                  <a:pt x="377108" y="155658"/>
                </a:lnTo>
                <a:lnTo>
                  <a:pt x="373373" y="171993"/>
                </a:lnTo>
                <a:lnTo>
                  <a:pt x="369084" y="219969"/>
                </a:lnTo>
                <a:lnTo>
                  <a:pt x="372188" y="267679"/>
                </a:lnTo>
                <a:lnTo>
                  <a:pt x="381657" y="314802"/>
                </a:lnTo>
                <a:lnTo>
                  <a:pt x="396466" y="361017"/>
                </a:lnTo>
                <a:lnTo>
                  <a:pt x="423976" y="395201"/>
                </a:lnTo>
                <a:lnTo>
                  <a:pt x="442897" y="412893"/>
                </a:lnTo>
                <a:lnTo>
                  <a:pt x="449722" y="420416"/>
                </a:lnTo>
                <a:lnTo>
                  <a:pt x="453655" y="429242"/>
                </a:lnTo>
                <a:lnTo>
                  <a:pt x="452799" y="440452"/>
                </a:lnTo>
                <a:lnTo>
                  <a:pt x="447425" y="450455"/>
                </a:lnTo>
                <a:lnTo>
                  <a:pt x="439521" y="455857"/>
                </a:lnTo>
                <a:lnTo>
                  <a:pt x="429766" y="458032"/>
                </a:lnTo>
                <a:lnTo>
                  <a:pt x="418839" y="458356"/>
                </a:lnTo>
                <a:lnTo>
                  <a:pt x="385595" y="460951"/>
                </a:lnTo>
                <a:lnTo>
                  <a:pt x="324864" y="482541"/>
                </a:lnTo>
                <a:lnTo>
                  <a:pt x="258552" y="530018"/>
                </a:lnTo>
                <a:lnTo>
                  <a:pt x="221972" y="561723"/>
                </a:lnTo>
                <a:lnTo>
                  <a:pt x="187343" y="595308"/>
                </a:lnTo>
                <a:lnTo>
                  <a:pt x="154630" y="630733"/>
                </a:lnTo>
                <a:lnTo>
                  <a:pt x="149884" y="6364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658786" y="402990"/>
            <a:ext cx="600075" cy="604520"/>
          </a:xfrm>
          <a:custGeom>
            <a:avLst/>
            <a:gdLst/>
            <a:ahLst/>
            <a:cxnLst/>
            <a:rect l="l" t="t" r="r" b="b"/>
            <a:pathLst>
              <a:path w="600075" h="604519">
                <a:moveTo>
                  <a:pt x="9718" y="457016"/>
                </a:moveTo>
                <a:lnTo>
                  <a:pt x="2918" y="452034"/>
                </a:lnTo>
                <a:lnTo>
                  <a:pt x="0" y="436874"/>
                </a:lnTo>
                <a:lnTo>
                  <a:pt x="4785" y="430654"/>
                </a:lnTo>
                <a:lnTo>
                  <a:pt x="16739" y="425799"/>
                </a:lnTo>
                <a:lnTo>
                  <a:pt x="20773" y="423636"/>
                </a:lnTo>
                <a:lnTo>
                  <a:pt x="51014" y="387991"/>
                </a:lnTo>
                <a:lnTo>
                  <a:pt x="75000" y="359550"/>
                </a:lnTo>
                <a:lnTo>
                  <a:pt x="101637" y="327785"/>
                </a:lnTo>
                <a:lnTo>
                  <a:pt x="126412" y="298099"/>
                </a:lnTo>
                <a:lnTo>
                  <a:pt x="128069" y="296149"/>
                </a:lnTo>
                <a:lnTo>
                  <a:pt x="128566" y="291152"/>
                </a:lnTo>
                <a:lnTo>
                  <a:pt x="127206" y="288914"/>
                </a:lnTo>
                <a:lnTo>
                  <a:pt x="106374" y="249980"/>
                </a:lnTo>
                <a:lnTo>
                  <a:pt x="89356" y="209546"/>
                </a:lnTo>
                <a:lnTo>
                  <a:pt x="74675" y="168207"/>
                </a:lnTo>
                <a:lnTo>
                  <a:pt x="60856" y="126560"/>
                </a:lnTo>
                <a:lnTo>
                  <a:pt x="59097" y="114811"/>
                </a:lnTo>
                <a:lnTo>
                  <a:pt x="62307" y="106129"/>
                </a:lnTo>
                <a:lnTo>
                  <a:pt x="70129" y="101002"/>
                </a:lnTo>
                <a:lnTo>
                  <a:pt x="82207" y="99917"/>
                </a:lnTo>
                <a:lnTo>
                  <a:pt x="106902" y="103052"/>
                </a:lnTo>
                <a:lnTo>
                  <a:pt x="154853" y="115426"/>
                </a:lnTo>
                <a:lnTo>
                  <a:pt x="220331" y="138961"/>
                </a:lnTo>
                <a:lnTo>
                  <a:pt x="267834" y="156761"/>
                </a:lnTo>
                <a:lnTo>
                  <a:pt x="271863" y="156445"/>
                </a:lnTo>
                <a:lnTo>
                  <a:pt x="307352" y="121567"/>
                </a:lnTo>
                <a:lnTo>
                  <a:pt x="339091" y="91691"/>
                </a:lnTo>
                <a:lnTo>
                  <a:pt x="380822" y="54820"/>
                </a:lnTo>
                <a:lnTo>
                  <a:pt x="423351" y="18805"/>
                </a:lnTo>
                <a:lnTo>
                  <a:pt x="461734" y="0"/>
                </a:lnTo>
                <a:lnTo>
                  <a:pt x="470155" y="1028"/>
                </a:lnTo>
                <a:lnTo>
                  <a:pt x="493067" y="45335"/>
                </a:lnTo>
                <a:lnTo>
                  <a:pt x="493387" y="47088"/>
                </a:lnTo>
                <a:lnTo>
                  <a:pt x="460445" y="28068"/>
                </a:lnTo>
                <a:lnTo>
                  <a:pt x="415733" y="58331"/>
                </a:lnTo>
                <a:lnTo>
                  <a:pt x="376099" y="93408"/>
                </a:lnTo>
                <a:lnTo>
                  <a:pt x="338617" y="130273"/>
                </a:lnTo>
                <a:lnTo>
                  <a:pt x="300359" y="165896"/>
                </a:lnTo>
                <a:lnTo>
                  <a:pt x="431591" y="241665"/>
                </a:lnTo>
                <a:lnTo>
                  <a:pt x="351031" y="214440"/>
                </a:lnTo>
                <a:lnTo>
                  <a:pt x="278886" y="190223"/>
                </a:lnTo>
                <a:lnTo>
                  <a:pt x="276014" y="189225"/>
                </a:lnTo>
                <a:lnTo>
                  <a:pt x="271058" y="190459"/>
                </a:lnTo>
                <a:lnTo>
                  <a:pt x="268671" y="192384"/>
                </a:lnTo>
                <a:lnTo>
                  <a:pt x="243267" y="177716"/>
                </a:lnTo>
                <a:lnTo>
                  <a:pt x="170018" y="150815"/>
                </a:lnTo>
                <a:lnTo>
                  <a:pt x="132152" y="138901"/>
                </a:lnTo>
                <a:lnTo>
                  <a:pt x="92643" y="129854"/>
                </a:lnTo>
                <a:lnTo>
                  <a:pt x="105492" y="165953"/>
                </a:lnTo>
                <a:lnTo>
                  <a:pt x="118474" y="201324"/>
                </a:lnTo>
                <a:lnTo>
                  <a:pt x="133042" y="235456"/>
                </a:lnTo>
                <a:lnTo>
                  <a:pt x="150649" y="267838"/>
                </a:lnTo>
                <a:lnTo>
                  <a:pt x="173929" y="281279"/>
                </a:lnTo>
                <a:lnTo>
                  <a:pt x="169971" y="285599"/>
                </a:lnTo>
                <a:lnTo>
                  <a:pt x="165670" y="290530"/>
                </a:lnTo>
                <a:lnTo>
                  <a:pt x="164910" y="293905"/>
                </a:lnTo>
                <a:lnTo>
                  <a:pt x="207694" y="354276"/>
                </a:lnTo>
                <a:lnTo>
                  <a:pt x="142402" y="316578"/>
                </a:lnTo>
                <a:lnTo>
                  <a:pt x="119932" y="342650"/>
                </a:lnTo>
                <a:lnTo>
                  <a:pt x="52991" y="420441"/>
                </a:lnTo>
                <a:lnTo>
                  <a:pt x="54011" y="422350"/>
                </a:lnTo>
                <a:lnTo>
                  <a:pt x="91527" y="444011"/>
                </a:lnTo>
                <a:lnTo>
                  <a:pt x="74840" y="447088"/>
                </a:lnTo>
                <a:lnTo>
                  <a:pt x="56153" y="450140"/>
                </a:lnTo>
                <a:lnTo>
                  <a:pt x="9718" y="457016"/>
                </a:lnTo>
                <a:close/>
              </a:path>
              <a:path w="600075" h="604519">
                <a:moveTo>
                  <a:pt x="431591" y="241665"/>
                </a:moveTo>
                <a:lnTo>
                  <a:pt x="300359" y="165896"/>
                </a:lnTo>
                <a:lnTo>
                  <a:pt x="455340" y="218388"/>
                </a:lnTo>
                <a:lnTo>
                  <a:pt x="462959" y="181135"/>
                </a:lnTo>
                <a:lnTo>
                  <a:pt x="467967" y="143626"/>
                </a:lnTo>
                <a:lnTo>
                  <a:pt x="469991" y="105855"/>
                </a:lnTo>
                <a:lnTo>
                  <a:pt x="468662" y="67820"/>
                </a:lnTo>
                <a:lnTo>
                  <a:pt x="467361" y="58181"/>
                </a:lnTo>
                <a:lnTo>
                  <a:pt x="465294" y="48471"/>
                </a:lnTo>
                <a:lnTo>
                  <a:pt x="462856" y="38497"/>
                </a:lnTo>
                <a:lnTo>
                  <a:pt x="460445" y="28068"/>
                </a:lnTo>
                <a:lnTo>
                  <a:pt x="493387" y="47088"/>
                </a:lnTo>
                <a:lnTo>
                  <a:pt x="495958" y="61186"/>
                </a:lnTo>
                <a:lnTo>
                  <a:pt x="497515" y="77345"/>
                </a:lnTo>
                <a:lnTo>
                  <a:pt x="498083" y="113546"/>
                </a:lnTo>
                <a:lnTo>
                  <a:pt x="495915" y="149491"/>
                </a:lnTo>
                <a:lnTo>
                  <a:pt x="491206" y="185184"/>
                </a:lnTo>
                <a:lnTo>
                  <a:pt x="484131" y="220736"/>
                </a:lnTo>
                <a:lnTo>
                  <a:pt x="482355" y="228569"/>
                </a:lnTo>
                <a:lnTo>
                  <a:pt x="483824" y="232456"/>
                </a:lnTo>
                <a:lnTo>
                  <a:pt x="599150" y="299042"/>
                </a:lnTo>
                <a:lnTo>
                  <a:pt x="598836" y="301576"/>
                </a:lnTo>
                <a:lnTo>
                  <a:pt x="593363" y="309439"/>
                </a:lnTo>
                <a:lnTo>
                  <a:pt x="588947" y="313759"/>
                </a:lnTo>
                <a:lnTo>
                  <a:pt x="557961" y="295868"/>
                </a:lnTo>
                <a:lnTo>
                  <a:pt x="476700" y="261105"/>
                </a:lnTo>
                <a:lnTo>
                  <a:pt x="476118" y="264071"/>
                </a:lnTo>
                <a:lnTo>
                  <a:pt x="447119" y="247328"/>
                </a:lnTo>
                <a:lnTo>
                  <a:pt x="444205" y="246174"/>
                </a:lnTo>
                <a:lnTo>
                  <a:pt x="442855" y="245526"/>
                </a:lnTo>
                <a:lnTo>
                  <a:pt x="441546" y="245035"/>
                </a:lnTo>
                <a:lnTo>
                  <a:pt x="431591" y="241665"/>
                </a:lnTo>
                <a:close/>
              </a:path>
              <a:path w="600075" h="604519">
                <a:moveTo>
                  <a:pt x="599150" y="299042"/>
                </a:moveTo>
                <a:lnTo>
                  <a:pt x="483824" y="232456"/>
                </a:lnTo>
                <a:lnTo>
                  <a:pt x="510505" y="243506"/>
                </a:lnTo>
                <a:lnTo>
                  <a:pt x="574410" y="271283"/>
                </a:lnTo>
                <a:lnTo>
                  <a:pt x="581900" y="275079"/>
                </a:lnTo>
                <a:lnTo>
                  <a:pt x="589261" y="279329"/>
                </a:lnTo>
                <a:lnTo>
                  <a:pt x="596603" y="285673"/>
                </a:lnTo>
                <a:lnTo>
                  <a:pt x="599855" y="293372"/>
                </a:lnTo>
                <a:lnTo>
                  <a:pt x="599150" y="299042"/>
                </a:lnTo>
                <a:close/>
              </a:path>
              <a:path w="600075" h="604519">
                <a:moveTo>
                  <a:pt x="502645" y="342664"/>
                </a:moveTo>
                <a:lnTo>
                  <a:pt x="464979" y="320917"/>
                </a:lnTo>
                <a:lnTo>
                  <a:pt x="558224" y="298398"/>
                </a:lnTo>
                <a:lnTo>
                  <a:pt x="557961" y="295868"/>
                </a:lnTo>
                <a:lnTo>
                  <a:pt x="588947" y="313759"/>
                </a:lnTo>
                <a:lnTo>
                  <a:pt x="588183" y="314506"/>
                </a:lnTo>
                <a:lnTo>
                  <a:pt x="582080" y="318645"/>
                </a:lnTo>
                <a:lnTo>
                  <a:pt x="538172" y="333430"/>
                </a:lnTo>
                <a:lnTo>
                  <a:pt x="510102" y="340887"/>
                </a:lnTo>
                <a:lnTo>
                  <a:pt x="502645" y="342664"/>
                </a:lnTo>
                <a:close/>
              </a:path>
              <a:path w="600075" h="604519">
                <a:moveTo>
                  <a:pt x="270319" y="407078"/>
                </a:moveTo>
                <a:lnTo>
                  <a:pt x="228003" y="382646"/>
                </a:lnTo>
                <a:lnTo>
                  <a:pt x="232512" y="383796"/>
                </a:lnTo>
                <a:lnTo>
                  <a:pt x="235118" y="383187"/>
                </a:lnTo>
                <a:lnTo>
                  <a:pt x="283187" y="372616"/>
                </a:lnTo>
                <a:lnTo>
                  <a:pt x="331329" y="359030"/>
                </a:lnTo>
                <a:lnTo>
                  <a:pt x="385356" y="342715"/>
                </a:lnTo>
                <a:lnTo>
                  <a:pt x="427807" y="329707"/>
                </a:lnTo>
                <a:lnTo>
                  <a:pt x="441394" y="288228"/>
                </a:lnTo>
                <a:lnTo>
                  <a:pt x="448746" y="251173"/>
                </a:lnTo>
                <a:lnTo>
                  <a:pt x="447400" y="248679"/>
                </a:lnTo>
                <a:lnTo>
                  <a:pt x="447120" y="247328"/>
                </a:lnTo>
                <a:lnTo>
                  <a:pt x="476118" y="264071"/>
                </a:lnTo>
                <a:lnTo>
                  <a:pt x="467612" y="307378"/>
                </a:lnTo>
                <a:lnTo>
                  <a:pt x="464979" y="320917"/>
                </a:lnTo>
                <a:lnTo>
                  <a:pt x="502645" y="342664"/>
                </a:lnTo>
                <a:lnTo>
                  <a:pt x="494528" y="344599"/>
                </a:lnTo>
                <a:lnTo>
                  <a:pt x="478935" y="348128"/>
                </a:lnTo>
                <a:lnTo>
                  <a:pt x="463344" y="351546"/>
                </a:lnTo>
                <a:lnTo>
                  <a:pt x="457463" y="352774"/>
                </a:lnTo>
                <a:lnTo>
                  <a:pt x="454083" y="355182"/>
                </a:lnTo>
                <a:lnTo>
                  <a:pt x="452742" y="361409"/>
                </a:lnTo>
                <a:lnTo>
                  <a:pt x="449103" y="378859"/>
                </a:lnTo>
                <a:lnTo>
                  <a:pt x="420800" y="362518"/>
                </a:lnTo>
                <a:lnTo>
                  <a:pt x="270319" y="407078"/>
                </a:lnTo>
                <a:close/>
              </a:path>
              <a:path w="600075" h="604519">
                <a:moveTo>
                  <a:pt x="173929" y="281279"/>
                </a:moveTo>
                <a:lnTo>
                  <a:pt x="150649" y="267838"/>
                </a:lnTo>
                <a:lnTo>
                  <a:pt x="243267" y="177716"/>
                </a:lnTo>
                <a:lnTo>
                  <a:pt x="268671" y="192384"/>
                </a:lnTo>
                <a:lnTo>
                  <a:pt x="242365" y="214096"/>
                </a:lnTo>
                <a:lnTo>
                  <a:pt x="217113" y="236742"/>
                </a:lnTo>
                <a:lnTo>
                  <a:pt x="192940" y="260532"/>
                </a:lnTo>
                <a:lnTo>
                  <a:pt x="173929" y="281279"/>
                </a:lnTo>
                <a:close/>
              </a:path>
              <a:path w="600075" h="604519">
                <a:moveTo>
                  <a:pt x="395719" y="588201"/>
                </a:moveTo>
                <a:lnTo>
                  <a:pt x="371216" y="574054"/>
                </a:lnTo>
                <a:lnTo>
                  <a:pt x="379352" y="554931"/>
                </a:lnTo>
                <a:lnTo>
                  <a:pt x="385867" y="535814"/>
                </a:lnTo>
                <a:lnTo>
                  <a:pt x="395437" y="497416"/>
                </a:lnTo>
                <a:lnTo>
                  <a:pt x="408831" y="430906"/>
                </a:lnTo>
                <a:lnTo>
                  <a:pt x="421949" y="363974"/>
                </a:lnTo>
                <a:lnTo>
                  <a:pt x="421310" y="363473"/>
                </a:lnTo>
                <a:lnTo>
                  <a:pt x="420800" y="362518"/>
                </a:lnTo>
                <a:lnTo>
                  <a:pt x="449103" y="378859"/>
                </a:lnTo>
                <a:lnTo>
                  <a:pt x="446759" y="390099"/>
                </a:lnTo>
                <a:lnTo>
                  <a:pt x="434616" y="447526"/>
                </a:lnTo>
                <a:lnTo>
                  <a:pt x="423041" y="502797"/>
                </a:lnTo>
                <a:lnTo>
                  <a:pt x="416762" y="529081"/>
                </a:lnTo>
                <a:lnTo>
                  <a:pt x="409137" y="554984"/>
                </a:lnTo>
                <a:lnTo>
                  <a:pt x="399049" y="581669"/>
                </a:lnTo>
                <a:lnTo>
                  <a:pt x="398462" y="582916"/>
                </a:lnTo>
                <a:lnTo>
                  <a:pt x="397975" y="584219"/>
                </a:lnTo>
                <a:lnTo>
                  <a:pt x="395719" y="588201"/>
                </a:lnTo>
                <a:close/>
              </a:path>
              <a:path w="600075" h="604519">
                <a:moveTo>
                  <a:pt x="91527" y="444011"/>
                </a:moveTo>
                <a:lnTo>
                  <a:pt x="54011" y="422350"/>
                </a:lnTo>
                <a:lnTo>
                  <a:pt x="195019" y="390155"/>
                </a:lnTo>
                <a:lnTo>
                  <a:pt x="142402" y="316578"/>
                </a:lnTo>
                <a:lnTo>
                  <a:pt x="207694" y="354276"/>
                </a:lnTo>
                <a:lnTo>
                  <a:pt x="226571" y="380762"/>
                </a:lnTo>
                <a:lnTo>
                  <a:pt x="228003" y="382646"/>
                </a:lnTo>
                <a:lnTo>
                  <a:pt x="270319" y="407078"/>
                </a:lnTo>
                <a:lnTo>
                  <a:pt x="249297" y="413303"/>
                </a:lnTo>
                <a:lnTo>
                  <a:pt x="250247" y="414644"/>
                </a:lnTo>
                <a:lnTo>
                  <a:pt x="251920" y="416799"/>
                </a:lnTo>
                <a:lnTo>
                  <a:pt x="253636" y="419111"/>
                </a:lnTo>
                <a:lnTo>
                  <a:pt x="280941" y="457334"/>
                </a:lnTo>
                <a:lnTo>
                  <a:pt x="215263" y="419413"/>
                </a:lnTo>
                <a:lnTo>
                  <a:pt x="210441" y="418347"/>
                </a:lnTo>
                <a:lnTo>
                  <a:pt x="207678" y="418997"/>
                </a:lnTo>
                <a:lnTo>
                  <a:pt x="122001" y="437689"/>
                </a:lnTo>
                <a:lnTo>
                  <a:pt x="93434" y="443659"/>
                </a:lnTo>
                <a:lnTo>
                  <a:pt x="91527" y="444011"/>
                </a:lnTo>
                <a:close/>
              </a:path>
              <a:path w="600075" h="604519">
                <a:moveTo>
                  <a:pt x="351373" y="596019"/>
                </a:moveTo>
                <a:lnTo>
                  <a:pt x="347866" y="592673"/>
                </a:lnTo>
                <a:lnTo>
                  <a:pt x="340197" y="586660"/>
                </a:lnTo>
                <a:lnTo>
                  <a:pt x="334353" y="579323"/>
                </a:lnTo>
                <a:lnTo>
                  <a:pt x="325083" y="567411"/>
                </a:lnTo>
                <a:lnTo>
                  <a:pt x="215263" y="419413"/>
                </a:lnTo>
                <a:lnTo>
                  <a:pt x="280941" y="457334"/>
                </a:lnTo>
                <a:lnTo>
                  <a:pt x="330088" y="525605"/>
                </a:lnTo>
                <a:lnTo>
                  <a:pt x="337441" y="535557"/>
                </a:lnTo>
                <a:lnTo>
                  <a:pt x="344980" y="545382"/>
                </a:lnTo>
                <a:lnTo>
                  <a:pt x="352650" y="555109"/>
                </a:lnTo>
                <a:lnTo>
                  <a:pt x="363177" y="568223"/>
                </a:lnTo>
                <a:lnTo>
                  <a:pt x="367198" y="570677"/>
                </a:lnTo>
                <a:lnTo>
                  <a:pt x="371216" y="574054"/>
                </a:lnTo>
                <a:lnTo>
                  <a:pt x="395719" y="588201"/>
                </a:lnTo>
                <a:lnTo>
                  <a:pt x="390355" y="597664"/>
                </a:lnTo>
                <a:lnTo>
                  <a:pt x="380779" y="604097"/>
                </a:lnTo>
                <a:lnTo>
                  <a:pt x="368150" y="603540"/>
                </a:lnTo>
                <a:lnTo>
                  <a:pt x="351373" y="596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314294" y="3464596"/>
            <a:ext cx="454659" cy="790575"/>
          </a:xfrm>
          <a:custGeom>
            <a:avLst/>
            <a:gdLst/>
            <a:ahLst/>
            <a:cxnLst/>
            <a:rect l="l" t="t" r="r" b="b"/>
            <a:pathLst>
              <a:path w="454659" h="790575">
                <a:moveTo>
                  <a:pt x="323968" y="127"/>
                </a:moveTo>
                <a:lnTo>
                  <a:pt x="334761" y="4746"/>
                </a:lnTo>
                <a:lnTo>
                  <a:pt x="340871" y="12429"/>
                </a:lnTo>
                <a:lnTo>
                  <a:pt x="343571" y="22386"/>
                </a:lnTo>
                <a:lnTo>
                  <a:pt x="344134" y="33830"/>
                </a:lnTo>
                <a:lnTo>
                  <a:pt x="343385" y="83540"/>
                </a:lnTo>
                <a:lnTo>
                  <a:pt x="342471" y="133234"/>
                </a:lnTo>
                <a:lnTo>
                  <a:pt x="342764" y="182819"/>
                </a:lnTo>
                <a:lnTo>
                  <a:pt x="345632" y="232200"/>
                </a:lnTo>
                <a:lnTo>
                  <a:pt x="351245" y="271509"/>
                </a:lnTo>
                <a:lnTo>
                  <a:pt x="359843" y="310539"/>
                </a:lnTo>
                <a:lnTo>
                  <a:pt x="370092" y="349359"/>
                </a:lnTo>
                <a:lnTo>
                  <a:pt x="380656" y="388039"/>
                </a:lnTo>
                <a:lnTo>
                  <a:pt x="401322" y="427212"/>
                </a:lnTo>
                <a:lnTo>
                  <a:pt x="433133" y="458903"/>
                </a:lnTo>
                <a:lnTo>
                  <a:pt x="449713" y="477672"/>
                </a:lnTo>
                <a:lnTo>
                  <a:pt x="454042" y="494881"/>
                </a:lnTo>
                <a:lnTo>
                  <a:pt x="445955" y="510591"/>
                </a:lnTo>
                <a:lnTo>
                  <a:pt x="425291" y="524863"/>
                </a:lnTo>
                <a:lnTo>
                  <a:pt x="381334" y="547387"/>
                </a:lnTo>
                <a:lnTo>
                  <a:pt x="338155" y="571090"/>
                </a:lnTo>
                <a:lnTo>
                  <a:pt x="296157" y="596894"/>
                </a:lnTo>
                <a:lnTo>
                  <a:pt x="255741" y="625723"/>
                </a:lnTo>
                <a:lnTo>
                  <a:pt x="205179" y="674862"/>
                </a:lnTo>
                <a:lnTo>
                  <a:pt x="164820" y="732342"/>
                </a:lnTo>
                <a:lnTo>
                  <a:pt x="157979" y="743875"/>
                </a:lnTo>
                <a:lnTo>
                  <a:pt x="151087" y="755353"/>
                </a:lnTo>
                <a:lnTo>
                  <a:pt x="124825" y="784495"/>
                </a:lnTo>
                <a:lnTo>
                  <a:pt x="118098" y="787158"/>
                </a:lnTo>
                <a:lnTo>
                  <a:pt x="111566" y="789995"/>
                </a:lnTo>
                <a:lnTo>
                  <a:pt x="107116" y="775897"/>
                </a:lnTo>
                <a:lnTo>
                  <a:pt x="105020" y="768811"/>
                </a:lnTo>
                <a:lnTo>
                  <a:pt x="103181" y="761651"/>
                </a:lnTo>
                <a:lnTo>
                  <a:pt x="102569" y="758908"/>
                </a:lnTo>
                <a:lnTo>
                  <a:pt x="104512" y="755503"/>
                </a:lnTo>
                <a:lnTo>
                  <a:pt x="105271" y="752365"/>
                </a:lnTo>
                <a:lnTo>
                  <a:pt x="109614" y="752535"/>
                </a:lnTo>
                <a:lnTo>
                  <a:pt x="113731" y="719430"/>
                </a:lnTo>
                <a:lnTo>
                  <a:pt x="118160" y="686278"/>
                </a:lnTo>
                <a:lnTo>
                  <a:pt x="121495" y="653133"/>
                </a:lnTo>
                <a:lnTo>
                  <a:pt x="121924" y="636057"/>
                </a:lnTo>
                <a:lnTo>
                  <a:pt x="168324" y="644879"/>
                </a:lnTo>
                <a:lnTo>
                  <a:pt x="207624" y="606185"/>
                </a:lnTo>
                <a:lnTo>
                  <a:pt x="249424" y="571763"/>
                </a:lnTo>
                <a:lnTo>
                  <a:pt x="293631" y="541337"/>
                </a:lnTo>
                <a:lnTo>
                  <a:pt x="340149" y="514626"/>
                </a:lnTo>
                <a:lnTo>
                  <a:pt x="388883" y="491354"/>
                </a:lnTo>
                <a:lnTo>
                  <a:pt x="356867" y="448218"/>
                </a:lnTo>
                <a:lnTo>
                  <a:pt x="333143" y="402823"/>
                </a:lnTo>
                <a:lnTo>
                  <a:pt x="316356" y="355436"/>
                </a:lnTo>
                <a:lnTo>
                  <a:pt x="305153" y="306327"/>
                </a:lnTo>
                <a:lnTo>
                  <a:pt x="298177" y="255762"/>
                </a:lnTo>
                <a:lnTo>
                  <a:pt x="294075" y="204010"/>
                </a:lnTo>
                <a:lnTo>
                  <a:pt x="291491" y="151338"/>
                </a:lnTo>
                <a:lnTo>
                  <a:pt x="240880" y="141715"/>
                </a:lnTo>
                <a:lnTo>
                  <a:pt x="278573" y="65019"/>
                </a:lnTo>
                <a:lnTo>
                  <a:pt x="289325" y="33877"/>
                </a:lnTo>
                <a:lnTo>
                  <a:pt x="292647" y="23385"/>
                </a:lnTo>
                <a:lnTo>
                  <a:pt x="297126" y="12702"/>
                </a:lnTo>
                <a:lnTo>
                  <a:pt x="303419" y="4549"/>
                </a:lnTo>
                <a:lnTo>
                  <a:pt x="312155" y="0"/>
                </a:lnTo>
                <a:lnTo>
                  <a:pt x="323968" y="127"/>
                </a:lnTo>
                <a:close/>
              </a:path>
              <a:path w="454659" h="790575">
                <a:moveTo>
                  <a:pt x="240880" y="141715"/>
                </a:moveTo>
                <a:lnTo>
                  <a:pt x="291491" y="151338"/>
                </a:lnTo>
                <a:lnTo>
                  <a:pt x="262959" y="197270"/>
                </a:lnTo>
                <a:lnTo>
                  <a:pt x="234185" y="242108"/>
                </a:lnTo>
                <a:lnTo>
                  <a:pt x="203813" y="284791"/>
                </a:lnTo>
                <a:lnTo>
                  <a:pt x="170487" y="324259"/>
                </a:lnTo>
                <a:lnTo>
                  <a:pt x="132852" y="359452"/>
                </a:lnTo>
                <a:lnTo>
                  <a:pt x="89552" y="389311"/>
                </a:lnTo>
                <a:lnTo>
                  <a:pt x="118997" y="435670"/>
                </a:lnTo>
                <a:lnTo>
                  <a:pt x="141680" y="484217"/>
                </a:lnTo>
                <a:lnTo>
                  <a:pt x="157517" y="535141"/>
                </a:lnTo>
                <a:lnTo>
                  <a:pt x="166426" y="588632"/>
                </a:lnTo>
                <a:lnTo>
                  <a:pt x="168324" y="644879"/>
                </a:lnTo>
                <a:lnTo>
                  <a:pt x="121924" y="636057"/>
                </a:lnTo>
                <a:lnTo>
                  <a:pt x="122326" y="620050"/>
                </a:lnTo>
                <a:lnTo>
                  <a:pt x="117390" y="574354"/>
                </a:lnTo>
                <a:lnTo>
                  <a:pt x="105734" y="530366"/>
                </a:lnTo>
                <a:lnTo>
                  <a:pt x="88357" y="488183"/>
                </a:lnTo>
                <a:lnTo>
                  <a:pt x="66259" y="447902"/>
                </a:lnTo>
                <a:lnTo>
                  <a:pt x="34753" y="421372"/>
                </a:lnTo>
                <a:lnTo>
                  <a:pt x="14158" y="408565"/>
                </a:lnTo>
                <a:lnTo>
                  <a:pt x="6519" y="402879"/>
                </a:lnTo>
                <a:lnTo>
                  <a:pt x="1287" y="395405"/>
                </a:lnTo>
                <a:lnTo>
                  <a:pt x="0" y="384757"/>
                </a:lnTo>
                <a:lnTo>
                  <a:pt x="3073" y="374345"/>
                </a:lnTo>
                <a:lnTo>
                  <a:pt x="9312" y="367736"/>
                </a:lnTo>
                <a:lnTo>
                  <a:pt x="17843" y="363778"/>
                </a:lnTo>
                <a:lnTo>
                  <a:pt x="27789" y="361320"/>
                </a:lnTo>
                <a:lnTo>
                  <a:pt x="57751" y="352336"/>
                </a:lnTo>
                <a:lnTo>
                  <a:pt x="109374" y="320174"/>
                </a:lnTo>
                <a:lnTo>
                  <a:pt x="167024" y="255452"/>
                </a:lnTo>
                <a:lnTo>
                  <a:pt x="199418" y="210729"/>
                </a:lnTo>
                <a:lnTo>
                  <a:pt x="228763" y="164048"/>
                </a:lnTo>
                <a:lnTo>
                  <a:pt x="240880" y="141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76087" y="853313"/>
            <a:ext cx="478790" cy="812165"/>
          </a:xfrm>
          <a:custGeom>
            <a:avLst/>
            <a:gdLst/>
            <a:ahLst/>
            <a:cxnLst/>
            <a:rect l="l" t="t" r="r" b="b"/>
            <a:pathLst>
              <a:path w="478790" h="812164">
                <a:moveTo>
                  <a:pt x="452228" y="808359"/>
                </a:moveTo>
                <a:lnTo>
                  <a:pt x="439686" y="811910"/>
                </a:lnTo>
                <a:lnTo>
                  <a:pt x="429153" y="809671"/>
                </a:lnTo>
                <a:lnTo>
                  <a:pt x="420052" y="803179"/>
                </a:lnTo>
                <a:lnTo>
                  <a:pt x="411807" y="793972"/>
                </a:lnTo>
                <a:lnTo>
                  <a:pt x="378781" y="751778"/>
                </a:lnTo>
                <a:lnTo>
                  <a:pt x="345909" y="709484"/>
                </a:lnTo>
                <a:lnTo>
                  <a:pt x="312059" y="668111"/>
                </a:lnTo>
                <a:lnTo>
                  <a:pt x="276101" y="628679"/>
                </a:lnTo>
                <a:lnTo>
                  <a:pt x="244573" y="599582"/>
                </a:lnTo>
                <a:lnTo>
                  <a:pt x="210632" y="572772"/>
                </a:lnTo>
                <a:lnTo>
                  <a:pt x="175393" y="547273"/>
                </a:lnTo>
                <a:lnTo>
                  <a:pt x="139974" y="522108"/>
                </a:lnTo>
                <a:lnTo>
                  <a:pt x="95412" y="503478"/>
                </a:lnTo>
                <a:lnTo>
                  <a:pt x="46201" y="498788"/>
                </a:lnTo>
                <a:lnTo>
                  <a:pt x="19026" y="494455"/>
                </a:lnTo>
                <a:lnTo>
                  <a:pt x="3592" y="483004"/>
                </a:lnTo>
                <a:lnTo>
                  <a:pt x="0" y="464270"/>
                </a:lnTo>
                <a:lnTo>
                  <a:pt x="8350" y="438090"/>
                </a:lnTo>
                <a:lnTo>
                  <a:pt x="31421" y="388970"/>
                </a:lnTo>
                <a:lnTo>
                  <a:pt x="53014" y="339396"/>
                </a:lnTo>
                <a:lnTo>
                  <a:pt x="72155" y="288873"/>
                </a:lnTo>
                <a:lnTo>
                  <a:pt x="87866" y="236902"/>
                </a:lnTo>
                <a:lnTo>
                  <a:pt x="95437" y="198815"/>
                </a:lnTo>
                <a:lnTo>
                  <a:pt x="98664" y="160923"/>
                </a:lnTo>
                <a:lnTo>
                  <a:pt x="98255" y="123038"/>
                </a:lnTo>
                <a:lnTo>
                  <a:pt x="94915" y="84969"/>
                </a:lnTo>
                <a:lnTo>
                  <a:pt x="93066" y="70593"/>
                </a:lnTo>
                <a:lnTo>
                  <a:pt x="91300" y="56230"/>
                </a:lnTo>
                <a:lnTo>
                  <a:pt x="90050" y="41850"/>
                </a:lnTo>
                <a:lnTo>
                  <a:pt x="89753" y="27428"/>
                </a:lnTo>
                <a:lnTo>
                  <a:pt x="91177" y="20582"/>
                </a:lnTo>
                <a:lnTo>
                  <a:pt x="94456" y="13731"/>
                </a:lnTo>
                <a:lnTo>
                  <a:pt x="98518" y="6872"/>
                </a:lnTo>
                <a:lnTo>
                  <a:pt x="102292" y="0"/>
                </a:lnTo>
                <a:lnTo>
                  <a:pt x="131812" y="24068"/>
                </a:lnTo>
                <a:lnTo>
                  <a:pt x="133276" y="27221"/>
                </a:lnTo>
                <a:lnTo>
                  <a:pt x="129375" y="30066"/>
                </a:lnTo>
                <a:lnTo>
                  <a:pt x="148214" y="60654"/>
                </a:lnTo>
                <a:lnTo>
                  <a:pt x="166813" y="91497"/>
                </a:lnTo>
                <a:lnTo>
                  <a:pt x="186361" y="121581"/>
                </a:lnTo>
                <a:lnTo>
                  <a:pt x="197557" y="136194"/>
                </a:lnTo>
                <a:lnTo>
                  <a:pt x="151117" y="160713"/>
                </a:lnTo>
                <a:lnTo>
                  <a:pt x="144765" y="210408"/>
                </a:lnTo>
                <a:lnTo>
                  <a:pt x="134857" y="258792"/>
                </a:lnTo>
                <a:lnTo>
                  <a:pt x="121550" y="305960"/>
                </a:lnTo>
                <a:lnTo>
                  <a:pt x="105000" y="352009"/>
                </a:lnTo>
                <a:lnTo>
                  <a:pt x="85365" y="397038"/>
                </a:lnTo>
                <a:lnTo>
                  <a:pt x="62801" y="441143"/>
                </a:lnTo>
                <a:lnTo>
                  <a:pt x="113135" y="453081"/>
                </a:lnTo>
                <a:lnTo>
                  <a:pt x="159009" y="470947"/>
                </a:lnTo>
                <a:lnTo>
                  <a:pt x="201093" y="493965"/>
                </a:lnTo>
                <a:lnTo>
                  <a:pt x="240056" y="521362"/>
                </a:lnTo>
                <a:lnTo>
                  <a:pt x="276568" y="552363"/>
                </a:lnTo>
                <a:lnTo>
                  <a:pt x="311299" y="586192"/>
                </a:lnTo>
                <a:lnTo>
                  <a:pt x="344920" y="622076"/>
                </a:lnTo>
                <a:lnTo>
                  <a:pt x="378099" y="659239"/>
                </a:lnTo>
                <a:lnTo>
                  <a:pt x="428467" y="632646"/>
                </a:lnTo>
                <a:lnTo>
                  <a:pt x="436146" y="674074"/>
                </a:lnTo>
                <a:lnTo>
                  <a:pt x="447847" y="722727"/>
                </a:lnTo>
                <a:lnTo>
                  <a:pt x="459570" y="756234"/>
                </a:lnTo>
                <a:lnTo>
                  <a:pt x="463783" y="767316"/>
                </a:lnTo>
                <a:lnTo>
                  <a:pt x="467114" y="779353"/>
                </a:lnTo>
                <a:lnTo>
                  <a:pt x="467151" y="790517"/>
                </a:lnTo>
                <a:lnTo>
                  <a:pt x="462615" y="800341"/>
                </a:lnTo>
                <a:lnTo>
                  <a:pt x="452228" y="808359"/>
                </a:lnTo>
                <a:close/>
              </a:path>
              <a:path w="478790" h="812164">
                <a:moveTo>
                  <a:pt x="428467" y="632646"/>
                </a:moveTo>
                <a:lnTo>
                  <a:pt x="378099" y="659239"/>
                </a:lnTo>
                <a:lnTo>
                  <a:pt x="372737" y="609360"/>
                </a:lnTo>
                <a:lnTo>
                  <a:pt x="367875" y="560038"/>
                </a:lnTo>
                <a:lnTo>
                  <a:pt x="364711" y="511244"/>
                </a:lnTo>
                <a:lnTo>
                  <a:pt x="364440" y="462953"/>
                </a:lnTo>
                <a:lnTo>
                  <a:pt x="368261" y="415135"/>
                </a:lnTo>
                <a:lnTo>
                  <a:pt x="377369" y="367763"/>
                </a:lnTo>
                <a:lnTo>
                  <a:pt x="392963" y="320810"/>
                </a:lnTo>
                <a:lnTo>
                  <a:pt x="345082" y="305742"/>
                </a:lnTo>
                <a:lnTo>
                  <a:pt x="300274" y="286193"/>
                </a:lnTo>
                <a:lnTo>
                  <a:pt x="258506" y="262041"/>
                </a:lnTo>
                <a:lnTo>
                  <a:pt x="219746" y="233160"/>
                </a:lnTo>
                <a:lnTo>
                  <a:pt x="183960" y="199425"/>
                </a:lnTo>
                <a:lnTo>
                  <a:pt x="151117" y="160713"/>
                </a:lnTo>
                <a:lnTo>
                  <a:pt x="197557" y="136194"/>
                </a:lnTo>
                <a:lnTo>
                  <a:pt x="208051" y="149891"/>
                </a:lnTo>
                <a:lnTo>
                  <a:pt x="243315" y="184809"/>
                </a:lnTo>
                <a:lnTo>
                  <a:pt x="283282" y="213674"/>
                </a:lnTo>
                <a:lnTo>
                  <a:pt x="327016" y="237090"/>
                </a:lnTo>
                <a:lnTo>
                  <a:pt x="373578" y="255663"/>
                </a:lnTo>
                <a:lnTo>
                  <a:pt x="387866" y="258346"/>
                </a:lnTo>
                <a:lnTo>
                  <a:pt x="403221" y="258073"/>
                </a:lnTo>
                <a:lnTo>
                  <a:pt x="419027" y="256236"/>
                </a:lnTo>
                <a:lnTo>
                  <a:pt x="445662" y="252808"/>
                </a:lnTo>
                <a:lnTo>
                  <a:pt x="456176" y="252321"/>
                </a:lnTo>
                <a:lnTo>
                  <a:pt x="465803" y="254989"/>
                </a:lnTo>
                <a:lnTo>
                  <a:pt x="474140" y="263031"/>
                </a:lnTo>
                <a:lnTo>
                  <a:pt x="478514" y="273875"/>
                </a:lnTo>
                <a:lnTo>
                  <a:pt x="477551" y="283708"/>
                </a:lnTo>
                <a:lnTo>
                  <a:pt x="472794" y="292894"/>
                </a:lnTo>
                <a:lnTo>
                  <a:pt x="465785" y="301796"/>
                </a:lnTo>
                <a:lnTo>
                  <a:pt x="445745" y="329937"/>
                </a:lnTo>
                <a:lnTo>
                  <a:pt x="431524" y="360251"/>
                </a:lnTo>
                <a:lnTo>
                  <a:pt x="422519" y="392411"/>
                </a:lnTo>
                <a:lnTo>
                  <a:pt x="418127" y="426094"/>
                </a:lnTo>
                <a:lnTo>
                  <a:pt x="416150" y="476324"/>
                </a:lnTo>
                <a:lnTo>
                  <a:pt x="417018" y="526236"/>
                </a:lnTo>
                <a:lnTo>
                  <a:pt x="420677" y="575830"/>
                </a:lnTo>
                <a:lnTo>
                  <a:pt x="427071" y="625109"/>
                </a:lnTo>
                <a:lnTo>
                  <a:pt x="428467" y="6326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55245" y="9521856"/>
            <a:ext cx="476250" cy="530860"/>
          </a:xfrm>
          <a:custGeom>
            <a:avLst/>
            <a:gdLst/>
            <a:ahLst/>
            <a:cxnLst/>
            <a:rect l="l" t="t" r="r" b="b"/>
            <a:pathLst>
              <a:path w="476250" h="530859">
                <a:moveTo>
                  <a:pt x="52000" y="351144"/>
                </a:moveTo>
                <a:lnTo>
                  <a:pt x="14338" y="334396"/>
                </a:lnTo>
                <a:lnTo>
                  <a:pt x="1621" y="270768"/>
                </a:lnTo>
                <a:lnTo>
                  <a:pt x="0" y="243064"/>
                </a:lnTo>
                <a:lnTo>
                  <a:pt x="1549" y="215760"/>
                </a:lnTo>
                <a:lnTo>
                  <a:pt x="12979" y="149979"/>
                </a:lnTo>
                <a:lnTo>
                  <a:pt x="45242" y="91825"/>
                </a:lnTo>
                <a:lnTo>
                  <a:pt x="91524" y="49679"/>
                </a:lnTo>
                <a:lnTo>
                  <a:pt x="140134" y="10495"/>
                </a:lnTo>
                <a:lnTo>
                  <a:pt x="157477" y="1712"/>
                </a:lnTo>
                <a:lnTo>
                  <a:pt x="176078" y="0"/>
                </a:lnTo>
                <a:lnTo>
                  <a:pt x="195990" y="3879"/>
                </a:lnTo>
                <a:lnTo>
                  <a:pt x="217266" y="11871"/>
                </a:lnTo>
                <a:lnTo>
                  <a:pt x="208313" y="23323"/>
                </a:lnTo>
                <a:lnTo>
                  <a:pt x="199916" y="34264"/>
                </a:lnTo>
                <a:lnTo>
                  <a:pt x="169977" y="65849"/>
                </a:lnTo>
                <a:lnTo>
                  <a:pt x="129882" y="98786"/>
                </a:lnTo>
                <a:lnTo>
                  <a:pt x="96483" y="131372"/>
                </a:lnTo>
                <a:lnTo>
                  <a:pt x="75861" y="169160"/>
                </a:lnTo>
                <a:lnTo>
                  <a:pt x="66015" y="211489"/>
                </a:lnTo>
                <a:lnTo>
                  <a:pt x="64945" y="257699"/>
                </a:lnTo>
                <a:lnTo>
                  <a:pt x="65281" y="273687"/>
                </a:lnTo>
                <a:lnTo>
                  <a:pt x="64870" y="289683"/>
                </a:lnTo>
                <a:lnTo>
                  <a:pt x="64237" y="305667"/>
                </a:lnTo>
                <a:lnTo>
                  <a:pt x="63906" y="321616"/>
                </a:lnTo>
                <a:lnTo>
                  <a:pt x="62633" y="333673"/>
                </a:lnTo>
                <a:lnTo>
                  <a:pt x="58830" y="344117"/>
                </a:lnTo>
                <a:lnTo>
                  <a:pt x="52000" y="351144"/>
                </a:lnTo>
                <a:close/>
              </a:path>
              <a:path w="476250" h="530859">
                <a:moveTo>
                  <a:pt x="272248" y="526994"/>
                </a:moveTo>
                <a:lnTo>
                  <a:pt x="229667" y="514995"/>
                </a:lnTo>
                <a:lnTo>
                  <a:pt x="187932" y="438471"/>
                </a:lnTo>
                <a:lnTo>
                  <a:pt x="172593" y="388627"/>
                </a:lnTo>
                <a:lnTo>
                  <a:pt x="166084" y="337023"/>
                </a:lnTo>
                <a:lnTo>
                  <a:pt x="170471" y="283160"/>
                </a:lnTo>
                <a:lnTo>
                  <a:pt x="184959" y="234027"/>
                </a:lnTo>
                <a:lnTo>
                  <a:pt x="207708" y="190021"/>
                </a:lnTo>
                <a:lnTo>
                  <a:pt x="237306" y="150569"/>
                </a:lnTo>
                <a:lnTo>
                  <a:pt x="272340" y="115096"/>
                </a:lnTo>
                <a:lnTo>
                  <a:pt x="324196" y="76401"/>
                </a:lnTo>
                <a:lnTo>
                  <a:pt x="380328" y="42988"/>
                </a:lnTo>
                <a:lnTo>
                  <a:pt x="420486" y="32841"/>
                </a:lnTo>
                <a:lnTo>
                  <a:pt x="441116" y="36000"/>
                </a:lnTo>
                <a:lnTo>
                  <a:pt x="461696" y="43783"/>
                </a:lnTo>
                <a:lnTo>
                  <a:pt x="470884" y="49924"/>
                </a:lnTo>
                <a:lnTo>
                  <a:pt x="475645" y="57957"/>
                </a:lnTo>
                <a:lnTo>
                  <a:pt x="475171" y="65433"/>
                </a:lnTo>
                <a:lnTo>
                  <a:pt x="440115" y="103422"/>
                </a:lnTo>
                <a:lnTo>
                  <a:pt x="402037" y="131967"/>
                </a:lnTo>
                <a:lnTo>
                  <a:pt x="346871" y="171115"/>
                </a:lnTo>
                <a:lnTo>
                  <a:pt x="319744" y="191216"/>
                </a:lnTo>
                <a:lnTo>
                  <a:pt x="290172" y="221980"/>
                </a:lnTo>
                <a:lnTo>
                  <a:pt x="272027" y="257660"/>
                </a:lnTo>
                <a:lnTo>
                  <a:pt x="263653" y="297030"/>
                </a:lnTo>
                <a:lnTo>
                  <a:pt x="263394" y="338864"/>
                </a:lnTo>
                <a:lnTo>
                  <a:pt x="267071" y="372581"/>
                </a:lnTo>
                <a:lnTo>
                  <a:pt x="272426" y="406172"/>
                </a:lnTo>
                <a:lnTo>
                  <a:pt x="278659" y="439677"/>
                </a:lnTo>
                <a:lnTo>
                  <a:pt x="284972" y="473134"/>
                </a:lnTo>
                <a:lnTo>
                  <a:pt x="288135" y="488702"/>
                </a:lnTo>
                <a:lnTo>
                  <a:pt x="289387" y="503520"/>
                </a:lnTo>
                <a:lnTo>
                  <a:pt x="285250" y="516610"/>
                </a:lnTo>
                <a:lnTo>
                  <a:pt x="272248" y="5269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02092" y="934226"/>
            <a:ext cx="916940" cy="1144270"/>
          </a:xfrm>
          <a:custGeom>
            <a:avLst/>
            <a:gdLst/>
            <a:ahLst/>
            <a:cxnLst/>
            <a:rect l="l" t="t" r="r" b="b"/>
            <a:pathLst>
              <a:path w="916939" h="1144270">
                <a:moveTo>
                  <a:pt x="541675" y="599217"/>
                </a:moveTo>
                <a:lnTo>
                  <a:pt x="439897" y="578404"/>
                </a:lnTo>
                <a:lnTo>
                  <a:pt x="441852" y="571632"/>
                </a:lnTo>
                <a:lnTo>
                  <a:pt x="443009" y="567910"/>
                </a:lnTo>
                <a:lnTo>
                  <a:pt x="458700" y="506069"/>
                </a:lnTo>
                <a:lnTo>
                  <a:pt x="494710" y="363742"/>
                </a:lnTo>
                <a:lnTo>
                  <a:pt x="506661" y="316807"/>
                </a:lnTo>
                <a:lnTo>
                  <a:pt x="519354" y="267342"/>
                </a:lnTo>
                <a:lnTo>
                  <a:pt x="532172" y="217911"/>
                </a:lnTo>
                <a:lnTo>
                  <a:pt x="545146" y="168526"/>
                </a:lnTo>
                <a:lnTo>
                  <a:pt x="556147" y="130248"/>
                </a:lnTo>
                <a:lnTo>
                  <a:pt x="568316" y="92281"/>
                </a:lnTo>
                <a:lnTo>
                  <a:pt x="580971" y="54413"/>
                </a:lnTo>
                <a:lnTo>
                  <a:pt x="593431" y="16433"/>
                </a:lnTo>
                <a:lnTo>
                  <a:pt x="594518" y="13009"/>
                </a:lnTo>
                <a:lnTo>
                  <a:pt x="595607" y="8626"/>
                </a:lnTo>
                <a:lnTo>
                  <a:pt x="598283" y="6870"/>
                </a:lnTo>
                <a:lnTo>
                  <a:pt x="603151" y="3836"/>
                </a:lnTo>
                <a:lnTo>
                  <a:pt x="609728" y="0"/>
                </a:lnTo>
                <a:lnTo>
                  <a:pt x="618844" y="2631"/>
                </a:lnTo>
                <a:lnTo>
                  <a:pt x="623459" y="9332"/>
                </a:lnTo>
                <a:lnTo>
                  <a:pt x="624598" y="14555"/>
                </a:lnTo>
                <a:lnTo>
                  <a:pt x="625835" y="20373"/>
                </a:lnTo>
                <a:lnTo>
                  <a:pt x="624181" y="27519"/>
                </a:lnTo>
                <a:lnTo>
                  <a:pt x="622344" y="33668"/>
                </a:lnTo>
                <a:lnTo>
                  <a:pt x="614352" y="61239"/>
                </a:lnTo>
                <a:lnTo>
                  <a:pt x="599289" y="112288"/>
                </a:lnTo>
                <a:lnTo>
                  <a:pt x="579801" y="185088"/>
                </a:lnTo>
                <a:lnTo>
                  <a:pt x="567655" y="231594"/>
                </a:lnTo>
                <a:lnTo>
                  <a:pt x="555559" y="278101"/>
                </a:lnTo>
                <a:lnTo>
                  <a:pt x="517521" y="425210"/>
                </a:lnTo>
                <a:lnTo>
                  <a:pt x="506305" y="468782"/>
                </a:lnTo>
                <a:lnTo>
                  <a:pt x="494552" y="515584"/>
                </a:lnTo>
                <a:lnTo>
                  <a:pt x="481355" y="569227"/>
                </a:lnTo>
                <a:lnTo>
                  <a:pt x="480674" y="573501"/>
                </a:lnTo>
                <a:lnTo>
                  <a:pt x="479581" y="578843"/>
                </a:lnTo>
                <a:lnTo>
                  <a:pt x="553885" y="594038"/>
                </a:lnTo>
                <a:lnTo>
                  <a:pt x="541675" y="599217"/>
                </a:lnTo>
                <a:close/>
              </a:path>
              <a:path w="916939" h="1144270">
                <a:moveTo>
                  <a:pt x="553885" y="594038"/>
                </a:moveTo>
                <a:lnTo>
                  <a:pt x="479581" y="578843"/>
                </a:lnTo>
                <a:lnTo>
                  <a:pt x="481771" y="578523"/>
                </a:lnTo>
                <a:lnTo>
                  <a:pt x="484183" y="578057"/>
                </a:lnTo>
                <a:lnTo>
                  <a:pt x="486225" y="577515"/>
                </a:lnTo>
                <a:lnTo>
                  <a:pt x="794575" y="449242"/>
                </a:lnTo>
                <a:lnTo>
                  <a:pt x="833574" y="433037"/>
                </a:lnTo>
                <a:lnTo>
                  <a:pt x="857807" y="422760"/>
                </a:lnTo>
                <a:lnTo>
                  <a:pt x="870027" y="417957"/>
                </a:lnTo>
                <a:lnTo>
                  <a:pt x="882481" y="413869"/>
                </a:lnTo>
                <a:lnTo>
                  <a:pt x="888793" y="412919"/>
                </a:lnTo>
                <a:lnTo>
                  <a:pt x="895516" y="413152"/>
                </a:lnTo>
                <a:lnTo>
                  <a:pt x="902284" y="414221"/>
                </a:lnTo>
                <a:lnTo>
                  <a:pt x="908734" y="415783"/>
                </a:lnTo>
                <a:lnTo>
                  <a:pt x="912366" y="416909"/>
                </a:lnTo>
                <a:lnTo>
                  <a:pt x="916645" y="424309"/>
                </a:lnTo>
                <a:lnTo>
                  <a:pt x="916372" y="428475"/>
                </a:lnTo>
                <a:lnTo>
                  <a:pt x="916171" y="433232"/>
                </a:lnTo>
                <a:lnTo>
                  <a:pt x="864272" y="463494"/>
                </a:lnTo>
                <a:lnTo>
                  <a:pt x="819952" y="483601"/>
                </a:lnTo>
                <a:lnTo>
                  <a:pt x="553885" y="594038"/>
                </a:lnTo>
                <a:close/>
              </a:path>
              <a:path w="916939" h="1144270">
                <a:moveTo>
                  <a:pt x="12296" y="808229"/>
                </a:moveTo>
                <a:lnTo>
                  <a:pt x="6271" y="804970"/>
                </a:lnTo>
                <a:lnTo>
                  <a:pt x="1957" y="799542"/>
                </a:lnTo>
                <a:lnTo>
                  <a:pt x="0" y="792887"/>
                </a:lnTo>
                <a:lnTo>
                  <a:pt x="748" y="786101"/>
                </a:lnTo>
                <a:lnTo>
                  <a:pt x="31315" y="761105"/>
                </a:lnTo>
                <a:lnTo>
                  <a:pt x="108680" y="727669"/>
                </a:lnTo>
                <a:lnTo>
                  <a:pt x="179152" y="698758"/>
                </a:lnTo>
                <a:lnTo>
                  <a:pt x="333932" y="638678"/>
                </a:lnTo>
                <a:lnTo>
                  <a:pt x="405152" y="611407"/>
                </a:lnTo>
                <a:lnTo>
                  <a:pt x="408790" y="610616"/>
                </a:lnTo>
                <a:lnTo>
                  <a:pt x="412467" y="608681"/>
                </a:lnTo>
                <a:lnTo>
                  <a:pt x="417147" y="606568"/>
                </a:lnTo>
                <a:lnTo>
                  <a:pt x="382696" y="567469"/>
                </a:lnTo>
                <a:lnTo>
                  <a:pt x="353582" y="525107"/>
                </a:lnTo>
                <a:lnTo>
                  <a:pt x="326934" y="481307"/>
                </a:lnTo>
                <a:lnTo>
                  <a:pt x="299881" y="437892"/>
                </a:lnTo>
                <a:lnTo>
                  <a:pt x="256533" y="376062"/>
                </a:lnTo>
                <a:lnTo>
                  <a:pt x="245305" y="361100"/>
                </a:lnTo>
                <a:lnTo>
                  <a:pt x="239965" y="352587"/>
                </a:lnTo>
                <a:lnTo>
                  <a:pt x="237583" y="345632"/>
                </a:lnTo>
                <a:lnTo>
                  <a:pt x="238256" y="340202"/>
                </a:lnTo>
                <a:lnTo>
                  <a:pt x="242082" y="336261"/>
                </a:lnTo>
                <a:lnTo>
                  <a:pt x="249321" y="333966"/>
                </a:lnTo>
                <a:lnTo>
                  <a:pt x="255432" y="335417"/>
                </a:lnTo>
                <a:lnTo>
                  <a:pt x="300406" y="388824"/>
                </a:lnTo>
                <a:lnTo>
                  <a:pt x="334536" y="433656"/>
                </a:lnTo>
                <a:lnTo>
                  <a:pt x="383217" y="505896"/>
                </a:lnTo>
                <a:lnTo>
                  <a:pt x="399622" y="529869"/>
                </a:lnTo>
                <a:lnTo>
                  <a:pt x="408692" y="541798"/>
                </a:lnTo>
                <a:lnTo>
                  <a:pt x="418496" y="553590"/>
                </a:lnTo>
                <a:lnTo>
                  <a:pt x="439897" y="578404"/>
                </a:lnTo>
                <a:lnTo>
                  <a:pt x="541675" y="599217"/>
                </a:lnTo>
                <a:lnTo>
                  <a:pt x="494067" y="619419"/>
                </a:lnTo>
                <a:lnTo>
                  <a:pt x="491096" y="620730"/>
                </a:lnTo>
                <a:lnTo>
                  <a:pt x="488272" y="622264"/>
                </a:lnTo>
                <a:lnTo>
                  <a:pt x="484001" y="624269"/>
                </a:lnTo>
                <a:lnTo>
                  <a:pt x="513579" y="665867"/>
                </a:lnTo>
                <a:lnTo>
                  <a:pt x="515670" y="668742"/>
                </a:lnTo>
                <a:lnTo>
                  <a:pt x="460048" y="657368"/>
                </a:lnTo>
                <a:lnTo>
                  <a:pt x="459379" y="659342"/>
                </a:lnTo>
                <a:lnTo>
                  <a:pt x="421086" y="651511"/>
                </a:lnTo>
                <a:lnTo>
                  <a:pt x="418488" y="651940"/>
                </a:lnTo>
                <a:lnTo>
                  <a:pt x="415815" y="652736"/>
                </a:lnTo>
                <a:lnTo>
                  <a:pt x="413365" y="653387"/>
                </a:lnTo>
                <a:lnTo>
                  <a:pt x="218227" y="727219"/>
                </a:lnTo>
                <a:lnTo>
                  <a:pt x="169472" y="746097"/>
                </a:lnTo>
                <a:lnTo>
                  <a:pt x="113417" y="769537"/>
                </a:lnTo>
                <a:lnTo>
                  <a:pt x="57720" y="794058"/>
                </a:lnTo>
                <a:lnTo>
                  <a:pt x="42862" y="800854"/>
                </a:lnTo>
                <a:lnTo>
                  <a:pt x="35385" y="804225"/>
                </a:lnTo>
                <a:lnTo>
                  <a:pt x="27784" y="807318"/>
                </a:lnTo>
                <a:lnTo>
                  <a:pt x="19608" y="809089"/>
                </a:lnTo>
                <a:lnTo>
                  <a:pt x="12296" y="808229"/>
                </a:lnTo>
                <a:close/>
              </a:path>
              <a:path w="916939" h="1144270">
                <a:moveTo>
                  <a:pt x="635886" y="873811"/>
                </a:moveTo>
                <a:lnTo>
                  <a:pt x="629616" y="871473"/>
                </a:lnTo>
                <a:lnTo>
                  <a:pt x="622469" y="867709"/>
                </a:lnTo>
                <a:lnTo>
                  <a:pt x="616180" y="862585"/>
                </a:lnTo>
                <a:lnTo>
                  <a:pt x="611081" y="856361"/>
                </a:lnTo>
                <a:lnTo>
                  <a:pt x="580887" y="820183"/>
                </a:lnTo>
                <a:lnTo>
                  <a:pt x="551099" y="783693"/>
                </a:lnTo>
                <a:lnTo>
                  <a:pt x="522124" y="746576"/>
                </a:lnTo>
                <a:lnTo>
                  <a:pt x="494371" y="708521"/>
                </a:lnTo>
                <a:lnTo>
                  <a:pt x="468245" y="669215"/>
                </a:lnTo>
                <a:lnTo>
                  <a:pt x="466068" y="665699"/>
                </a:lnTo>
                <a:lnTo>
                  <a:pt x="463482" y="662292"/>
                </a:lnTo>
                <a:lnTo>
                  <a:pt x="460048" y="657368"/>
                </a:lnTo>
                <a:lnTo>
                  <a:pt x="515670" y="668742"/>
                </a:lnTo>
                <a:lnTo>
                  <a:pt x="528400" y="686242"/>
                </a:lnTo>
                <a:lnTo>
                  <a:pt x="543717" y="706141"/>
                </a:lnTo>
                <a:lnTo>
                  <a:pt x="569083" y="737416"/>
                </a:lnTo>
                <a:lnTo>
                  <a:pt x="646547" y="830222"/>
                </a:lnTo>
                <a:lnTo>
                  <a:pt x="650131" y="834409"/>
                </a:lnTo>
                <a:lnTo>
                  <a:pt x="653270" y="838889"/>
                </a:lnTo>
                <a:lnTo>
                  <a:pt x="655962" y="843662"/>
                </a:lnTo>
                <a:lnTo>
                  <a:pt x="658493" y="849963"/>
                </a:lnTo>
                <a:lnTo>
                  <a:pt x="659191" y="856196"/>
                </a:lnTo>
                <a:lnTo>
                  <a:pt x="657756" y="862244"/>
                </a:lnTo>
                <a:lnTo>
                  <a:pt x="653883" y="867992"/>
                </a:lnTo>
                <a:lnTo>
                  <a:pt x="648322" y="872276"/>
                </a:lnTo>
                <a:lnTo>
                  <a:pt x="642222" y="874147"/>
                </a:lnTo>
                <a:lnTo>
                  <a:pt x="635886" y="873811"/>
                </a:lnTo>
                <a:close/>
              </a:path>
              <a:path w="916939" h="1144270">
                <a:moveTo>
                  <a:pt x="309342" y="1144115"/>
                </a:moveTo>
                <a:lnTo>
                  <a:pt x="299044" y="1141625"/>
                </a:lnTo>
                <a:lnTo>
                  <a:pt x="294208" y="1134112"/>
                </a:lnTo>
                <a:lnTo>
                  <a:pt x="292113" y="1128310"/>
                </a:lnTo>
                <a:lnTo>
                  <a:pt x="290312" y="1122952"/>
                </a:lnTo>
                <a:lnTo>
                  <a:pt x="290837" y="1119989"/>
                </a:lnTo>
                <a:lnTo>
                  <a:pt x="302559" y="1070572"/>
                </a:lnTo>
                <a:lnTo>
                  <a:pt x="312589" y="1032899"/>
                </a:lnTo>
                <a:lnTo>
                  <a:pt x="378766" y="801801"/>
                </a:lnTo>
                <a:lnTo>
                  <a:pt x="405608" y="708540"/>
                </a:lnTo>
                <a:lnTo>
                  <a:pt x="418675" y="663300"/>
                </a:lnTo>
                <a:lnTo>
                  <a:pt x="419771" y="658535"/>
                </a:lnTo>
                <a:lnTo>
                  <a:pt x="421086" y="651511"/>
                </a:lnTo>
                <a:lnTo>
                  <a:pt x="459379" y="659342"/>
                </a:lnTo>
                <a:lnTo>
                  <a:pt x="458588" y="661675"/>
                </a:lnTo>
                <a:lnTo>
                  <a:pt x="457728" y="663994"/>
                </a:lnTo>
                <a:lnTo>
                  <a:pt x="456734" y="667437"/>
                </a:lnTo>
                <a:lnTo>
                  <a:pt x="387392" y="914714"/>
                </a:lnTo>
                <a:lnTo>
                  <a:pt x="359452" y="1014120"/>
                </a:lnTo>
                <a:lnTo>
                  <a:pt x="345464" y="1063802"/>
                </a:lnTo>
                <a:lnTo>
                  <a:pt x="332819" y="1107848"/>
                </a:lnTo>
                <a:lnTo>
                  <a:pt x="328184" y="1123405"/>
                </a:lnTo>
                <a:lnTo>
                  <a:pt x="327054" y="1127395"/>
                </a:lnTo>
                <a:lnTo>
                  <a:pt x="325478" y="1133214"/>
                </a:lnTo>
                <a:lnTo>
                  <a:pt x="321834" y="1135923"/>
                </a:lnTo>
                <a:lnTo>
                  <a:pt x="317001" y="1139732"/>
                </a:lnTo>
                <a:lnTo>
                  <a:pt x="309342" y="11441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121150" y="1898585"/>
            <a:ext cx="577850" cy="897890"/>
          </a:xfrm>
          <a:custGeom>
            <a:avLst/>
            <a:gdLst/>
            <a:ahLst/>
            <a:cxnLst/>
            <a:rect l="l" t="t" r="r" b="b"/>
            <a:pathLst>
              <a:path w="577850" h="897889">
                <a:moveTo>
                  <a:pt x="343798" y="414713"/>
                </a:moveTo>
                <a:lnTo>
                  <a:pt x="269156" y="464161"/>
                </a:lnTo>
                <a:lnTo>
                  <a:pt x="266177" y="458793"/>
                </a:lnTo>
                <a:lnTo>
                  <a:pt x="264591" y="455793"/>
                </a:lnTo>
                <a:lnTo>
                  <a:pt x="236080" y="408097"/>
                </a:lnTo>
                <a:lnTo>
                  <a:pt x="179343" y="313351"/>
                </a:lnTo>
                <a:lnTo>
                  <a:pt x="155862" y="274039"/>
                </a:lnTo>
                <a:lnTo>
                  <a:pt x="132545" y="234862"/>
                </a:lnTo>
                <a:lnTo>
                  <a:pt x="106664" y="191114"/>
                </a:lnTo>
                <a:lnTo>
                  <a:pt x="80939" y="147281"/>
                </a:lnTo>
                <a:lnTo>
                  <a:pt x="48109" y="86138"/>
                </a:lnTo>
                <a:lnTo>
                  <a:pt x="32501" y="55068"/>
                </a:lnTo>
                <a:lnTo>
                  <a:pt x="16707" y="24049"/>
                </a:lnTo>
                <a:lnTo>
                  <a:pt x="15260" y="21275"/>
                </a:lnTo>
                <a:lnTo>
                  <a:pt x="13225" y="17909"/>
                </a:lnTo>
                <a:lnTo>
                  <a:pt x="13771" y="15190"/>
                </a:lnTo>
                <a:lnTo>
                  <a:pt x="14862" y="10343"/>
                </a:lnTo>
                <a:lnTo>
                  <a:pt x="16498" y="3955"/>
                </a:lnTo>
                <a:lnTo>
                  <a:pt x="23655" y="0"/>
                </a:lnTo>
                <a:lnTo>
                  <a:pt x="30582" y="1304"/>
                </a:lnTo>
                <a:lnTo>
                  <a:pt x="34487" y="3824"/>
                </a:lnTo>
                <a:lnTo>
                  <a:pt x="38818" y="6651"/>
                </a:lnTo>
                <a:lnTo>
                  <a:pt x="42209" y="12065"/>
                </a:lnTo>
                <a:lnTo>
                  <a:pt x="44876" y="16977"/>
                </a:lnTo>
                <a:lnTo>
                  <a:pt x="56982" y="38851"/>
                </a:lnTo>
                <a:lnTo>
                  <a:pt x="79236" y="79512"/>
                </a:lnTo>
                <a:lnTo>
                  <a:pt x="115720" y="142296"/>
                </a:lnTo>
                <a:lnTo>
                  <a:pt x="140500" y="184379"/>
                </a:lnTo>
                <a:lnTo>
                  <a:pt x="165320" y="226425"/>
                </a:lnTo>
                <a:lnTo>
                  <a:pt x="242062" y="356004"/>
                </a:lnTo>
                <a:lnTo>
                  <a:pt x="263715" y="392025"/>
                </a:lnTo>
                <a:lnTo>
                  <a:pt x="288699" y="433143"/>
                </a:lnTo>
                <a:lnTo>
                  <a:pt x="290915" y="436193"/>
                </a:lnTo>
                <a:lnTo>
                  <a:pt x="293537" y="440152"/>
                </a:lnTo>
                <a:lnTo>
                  <a:pt x="348030" y="404052"/>
                </a:lnTo>
                <a:lnTo>
                  <a:pt x="343798" y="414713"/>
                </a:lnTo>
                <a:close/>
              </a:path>
              <a:path w="577850" h="897889">
                <a:moveTo>
                  <a:pt x="348030" y="404052"/>
                </a:moveTo>
                <a:lnTo>
                  <a:pt x="293537" y="440152"/>
                </a:lnTo>
                <a:lnTo>
                  <a:pt x="294671" y="438616"/>
                </a:lnTo>
                <a:lnTo>
                  <a:pt x="295849" y="436853"/>
                </a:lnTo>
                <a:lnTo>
                  <a:pt x="296756" y="435270"/>
                </a:lnTo>
                <a:lnTo>
                  <a:pt x="405175" y="167607"/>
                </a:lnTo>
                <a:lnTo>
                  <a:pt x="418911" y="133757"/>
                </a:lnTo>
                <a:lnTo>
                  <a:pt x="436833" y="92028"/>
                </a:lnTo>
                <a:lnTo>
                  <a:pt x="456860" y="75617"/>
                </a:lnTo>
                <a:lnTo>
                  <a:pt x="464013" y="77558"/>
                </a:lnTo>
                <a:lnTo>
                  <a:pt x="466410" y="80291"/>
                </a:lnTo>
                <a:lnTo>
                  <a:pt x="469215" y="83343"/>
                </a:lnTo>
                <a:lnTo>
                  <a:pt x="456300" y="133738"/>
                </a:lnTo>
                <a:lnTo>
                  <a:pt x="441742" y="173239"/>
                </a:lnTo>
                <a:lnTo>
                  <a:pt x="348030" y="404052"/>
                </a:lnTo>
                <a:close/>
              </a:path>
              <a:path w="577850" h="897889">
                <a:moveTo>
                  <a:pt x="150750" y="867346"/>
                </a:moveTo>
                <a:lnTo>
                  <a:pt x="145084" y="869024"/>
                </a:lnTo>
                <a:lnTo>
                  <a:pt x="139124" y="868320"/>
                </a:lnTo>
                <a:lnTo>
                  <a:pt x="133840" y="865418"/>
                </a:lnTo>
                <a:lnTo>
                  <a:pt x="130120" y="860781"/>
                </a:lnTo>
                <a:lnTo>
                  <a:pt x="128235" y="854706"/>
                </a:lnTo>
                <a:lnTo>
                  <a:pt x="128456" y="847494"/>
                </a:lnTo>
                <a:lnTo>
                  <a:pt x="159748" y="758752"/>
                </a:lnTo>
                <a:lnTo>
                  <a:pt x="184778" y="697826"/>
                </a:lnTo>
                <a:lnTo>
                  <a:pt x="241860" y="566119"/>
                </a:lnTo>
                <a:lnTo>
                  <a:pt x="268350" y="505749"/>
                </a:lnTo>
                <a:lnTo>
                  <a:pt x="270073" y="503035"/>
                </a:lnTo>
                <a:lnTo>
                  <a:pt x="271118" y="499594"/>
                </a:lnTo>
                <a:lnTo>
                  <a:pt x="272661" y="495428"/>
                </a:lnTo>
                <a:lnTo>
                  <a:pt x="227675" y="492421"/>
                </a:lnTo>
                <a:lnTo>
                  <a:pt x="183924" y="484138"/>
                </a:lnTo>
                <a:lnTo>
                  <a:pt x="140788" y="473461"/>
                </a:lnTo>
                <a:lnTo>
                  <a:pt x="97642" y="463268"/>
                </a:lnTo>
                <a:lnTo>
                  <a:pt x="33266" y="451701"/>
                </a:lnTo>
                <a:lnTo>
                  <a:pt x="17239" y="449354"/>
                </a:lnTo>
                <a:lnTo>
                  <a:pt x="8757" y="447377"/>
                </a:lnTo>
                <a:lnTo>
                  <a:pt x="3031" y="444550"/>
                </a:lnTo>
                <a:lnTo>
                  <a:pt x="99" y="440793"/>
                </a:lnTo>
                <a:lnTo>
                  <a:pt x="0" y="436025"/>
                </a:lnTo>
                <a:lnTo>
                  <a:pt x="2986" y="430183"/>
                </a:lnTo>
                <a:lnTo>
                  <a:pt x="7591" y="427337"/>
                </a:lnTo>
                <a:lnTo>
                  <a:pt x="13214" y="426581"/>
                </a:lnTo>
                <a:lnTo>
                  <a:pt x="19251" y="427004"/>
                </a:lnTo>
                <a:lnTo>
                  <a:pt x="67773" y="432720"/>
                </a:lnTo>
                <a:lnTo>
                  <a:pt x="116091" y="439456"/>
                </a:lnTo>
                <a:lnTo>
                  <a:pt x="190111" y="454173"/>
                </a:lnTo>
                <a:lnTo>
                  <a:pt x="214827" y="458903"/>
                </a:lnTo>
                <a:lnTo>
                  <a:pt x="227676" y="460703"/>
                </a:lnTo>
                <a:lnTo>
                  <a:pt x="240887" y="461969"/>
                </a:lnTo>
                <a:lnTo>
                  <a:pt x="269156" y="464161"/>
                </a:lnTo>
                <a:lnTo>
                  <a:pt x="343798" y="414713"/>
                </a:lnTo>
                <a:lnTo>
                  <a:pt x="327301" y="456284"/>
                </a:lnTo>
                <a:lnTo>
                  <a:pt x="326303" y="458910"/>
                </a:lnTo>
                <a:lnTo>
                  <a:pt x="325531" y="461582"/>
                </a:lnTo>
                <a:lnTo>
                  <a:pt x="324169" y="465431"/>
                </a:lnTo>
                <a:lnTo>
                  <a:pt x="367732" y="472960"/>
                </a:lnTo>
                <a:lnTo>
                  <a:pt x="370770" y="473451"/>
                </a:lnTo>
                <a:lnTo>
                  <a:pt x="329979" y="500474"/>
                </a:lnTo>
                <a:lnTo>
                  <a:pt x="330787" y="502100"/>
                </a:lnTo>
                <a:lnTo>
                  <a:pt x="302704" y="520704"/>
                </a:lnTo>
                <a:lnTo>
                  <a:pt x="301389" y="522558"/>
                </a:lnTo>
                <a:lnTo>
                  <a:pt x="300255" y="524684"/>
                </a:lnTo>
                <a:lnTo>
                  <a:pt x="299167" y="526583"/>
                </a:lnTo>
                <a:lnTo>
                  <a:pt x="230563" y="681113"/>
                </a:lnTo>
                <a:lnTo>
                  <a:pt x="208021" y="732910"/>
                </a:lnTo>
                <a:lnTo>
                  <a:pt x="188384" y="781645"/>
                </a:lnTo>
                <a:lnTo>
                  <a:pt x="169629" y="830826"/>
                </a:lnTo>
                <a:lnTo>
                  <a:pt x="164784" y="844102"/>
                </a:lnTo>
                <a:lnTo>
                  <a:pt x="162315" y="850753"/>
                </a:lnTo>
                <a:lnTo>
                  <a:pt x="159599" y="857309"/>
                </a:lnTo>
                <a:lnTo>
                  <a:pt x="155721" y="863402"/>
                </a:lnTo>
                <a:lnTo>
                  <a:pt x="150750" y="867346"/>
                </a:lnTo>
                <a:close/>
              </a:path>
              <a:path w="577850" h="897889">
                <a:moveTo>
                  <a:pt x="572378" y="526301"/>
                </a:moveTo>
                <a:lnTo>
                  <a:pt x="558066" y="530675"/>
                </a:lnTo>
                <a:lnTo>
                  <a:pt x="551093" y="531366"/>
                </a:lnTo>
                <a:lnTo>
                  <a:pt x="544166" y="530651"/>
                </a:lnTo>
                <a:lnTo>
                  <a:pt x="493419" y="525835"/>
                </a:lnTo>
                <a:lnTo>
                  <a:pt x="442779" y="520155"/>
                </a:lnTo>
                <a:lnTo>
                  <a:pt x="392353" y="512750"/>
                </a:lnTo>
                <a:lnTo>
                  <a:pt x="342247" y="502757"/>
                </a:lnTo>
                <a:lnTo>
                  <a:pt x="338762" y="501924"/>
                </a:lnTo>
                <a:lnTo>
                  <a:pt x="335095" y="501407"/>
                </a:lnTo>
                <a:lnTo>
                  <a:pt x="329979" y="500474"/>
                </a:lnTo>
                <a:lnTo>
                  <a:pt x="370770" y="473451"/>
                </a:lnTo>
                <a:lnTo>
                  <a:pt x="389271" y="476442"/>
                </a:lnTo>
                <a:lnTo>
                  <a:pt x="410948" y="479344"/>
                </a:lnTo>
                <a:lnTo>
                  <a:pt x="445472" y="483076"/>
                </a:lnTo>
                <a:lnTo>
                  <a:pt x="549632" y="492852"/>
                </a:lnTo>
                <a:lnTo>
                  <a:pt x="554386" y="493238"/>
                </a:lnTo>
                <a:lnTo>
                  <a:pt x="559049" y="494077"/>
                </a:lnTo>
                <a:lnTo>
                  <a:pt x="563621" y="495370"/>
                </a:lnTo>
                <a:lnTo>
                  <a:pt x="571498" y="497813"/>
                </a:lnTo>
                <a:lnTo>
                  <a:pt x="576972" y="502829"/>
                </a:lnTo>
                <a:lnTo>
                  <a:pt x="577681" y="520431"/>
                </a:lnTo>
                <a:lnTo>
                  <a:pt x="572378" y="526301"/>
                </a:lnTo>
                <a:close/>
              </a:path>
              <a:path w="577850" h="897889">
                <a:moveTo>
                  <a:pt x="537872" y="892514"/>
                </a:moveTo>
                <a:lnTo>
                  <a:pt x="530079" y="897285"/>
                </a:lnTo>
                <a:lnTo>
                  <a:pt x="522519" y="895614"/>
                </a:lnTo>
                <a:lnTo>
                  <a:pt x="517676" y="893323"/>
                </a:lnTo>
                <a:lnTo>
                  <a:pt x="488502" y="851365"/>
                </a:lnTo>
                <a:lnTo>
                  <a:pt x="354915" y="613051"/>
                </a:lnTo>
                <a:lnTo>
                  <a:pt x="331684" y="571248"/>
                </a:lnTo>
                <a:lnTo>
                  <a:pt x="308491" y="529441"/>
                </a:lnTo>
                <a:lnTo>
                  <a:pt x="306226" y="525835"/>
                </a:lnTo>
                <a:lnTo>
                  <a:pt x="302704" y="520704"/>
                </a:lnTo>
                <a:lnTo>
                  <a:pt x="330787" y="502100"/>
                </a:lnTo>
                <a:lnTo>
                  <a:pt x="331742" y="504021"/>
                </a:lnTo>
                <a:lnTo>
                  <a:pt x="332646" y="505976"/>
                </a:lnTo>
                <a:lnTo>
                  <a:pt x="335906" y="511795"/>
                </a:lnTo>
                <a:lnTo>
                  <a:pt x="434685" y="686668"/>
                </a:lnTo>
                <a:lnTo>
                  <a:pt x="485185" y="776187"/>
                </a:lnTo>
                <a:lnTo>
                  <a:pt x="510405" y="820944"/>
                </a:lnTo>
                <a:lnTo>
                  <a:pt x="529820" y="855814"/>
                </a:lnTo>
                <a:lnTo>
                  <a:pt x="536575" y="868232"/>
                </a:lnTo>
                <a:lnTo>
                  <a:pt x="538343" y="871382"/>
                </a:lnTo>
                <a:lnTo>
                  <a:pt x="540965" y="875930"/>
                </a:lnTo>
                <a:lnTo>
                  <a:pt x="540418" y="879828"/>
                </a:lnTo>
                <a:lnTo>
                  <a:pt x="539825" y="885132"/>
                </a:lnTo>
                <a:lnTo>
                  <a:pt x="537872" y="8925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065069" y="6838404"/>
            <a:ext cx="811530" cy="1099820"/>
          </a:xfrm>
          <a:custGeom>
            <a:avLst/>
            <a:gdLst/>
            <a:ahLst/>
            <a:cxnLst/>
            <a:rect l="l" t="t" r="r" b="b"/>
            <a:pathLst>
              <a:path w="811530" h="1099820">
                <a:moveTo>
                  <a:pt x="486238" y="484790"/>
                </a:moveTo>
                <a:lnTo>
                  <a:pt x="397946" y="559715"/>
                </a:lnTo>
                <a:lnTo>
                  <a:pt x="393209" y="553156"/>
                </a:lnTo>
                <a:lnTo>
                  <a:pt x="390784" y="549646"/>
                </a:lnTo>
                <a:lnTo>
                  <a:pt x="356894" y="505732"/>
                </a:lnTo>
                <a:lnTo>
                  <a:pt x="259188" y="379387"/>
                </a:lnTo>
                <a:lnTo>
                  <a:pt x="223158" y="332679"/>
                </a:lnTo>
                <a:lnTo>
                  <a:pt x="169095" y="262293"/>
                </a:lnTo>
                <a:lnTo>
                  <a:pt x="138005" y="221555"/>
                </a:lnTo>
                <a:lnTo>
                  <a:pt x="107035" y="180731"/>
                </a:lnTo>
                <a:lnTo>
                  <a:pt x="80672" y="144308"/>
                </a:lnTo>
                <a:lnTo>
                  <a:pt x="55385" y="107075"/>
                </a:lnTo>
                <a:lnTo>
                  <a:pt x="30520" y="69485"/>
                </a:lnTo>
                <a:lnTo>
                  <a:pt x="5423" y="31987"/>
                </a:lnTo>
                <a:lnTo>
                  <a:pt x="3135" y="28639"/>
                </a:lnTo>
                <a:lnTo>
                  <a:pt x="0" y="24618"/>
                </a:lnTo>
                <a:lnTo>
                  <a:pt x="281" y="21038"/>
                </a:lnTo>
                <a:lnTo>
                  <a:pt x="934" y="14638"/>
                </a:lnTo>
                <a:lnTo>
                  <a:pt x="2049" y="6174"/>
                </a:lnTo>
                <a:lnTo>
                  <a:pt x="10637" y="0"/>
                </a:lnTo>
                <a:lnTo>
                  <a:pt x="19742" y="625"/>
                </a:lnTo>
                <a:lnTo>
                  <a:pt x="25152" y="3273"/>
                </a:lnTo>
                <a:lnTo>
                  <a:pt x="31155" y="6252"/>
                </a:lnTo>
                <a:lnTo>
                  <a:pt x="36351" y="12701"/>
                </a:lnTo>
                <a:lnTo>
                  <a:pt x="40538" y="18613"/>
                </a:lnTo>
                <a:lnTo>
                  <a:pt x="58563" y="43616"/>
                </a:lnTo>
                <a:lnTo>
                  <a:pt x="94371" y="93828"/>
                </a:lnTo>
                <a:lnTo>
                  <a:pt x="145496" y="161839"/>
                </a:lnTo>
                <a:lnTo>
                  <a:pt x="178364" y="205020"/>
                </a:lnTo>
                <a:lnTo>
                  <a:pt x="211267" y="248156"/>
                </a:lnTo>
                <a:lnTo>
                  <a:pt x="310148" y="377428"/>
                </a:lnTo>
                <a:lnTo>
                  <a:pt x="347891" y="426649"/>
                </a:lnTo>
                <a:lnTo>
                  <a:pt x="379093" y="466858"/>
                </a:lnTo>
                <a:lnTo>
                  <a:pt x="416381" y="514421"/>
                </a:lnTo>
                <a:lnTo>
                  <a:pt x="418271" y="516854"/>
                </a:lnTo>
                <a:lnTo>
                  <a:pt x="420292" y="519037"/>
                </a:lnTo>
                <a:lnTo>
                  <a:pt x="425574" y="525134"/>
                </a:lnTo>
                <a:lnTo>
                  <a:pt x="490037" y="470430"/>
                </a:lnTo>
                <a:lnTo>
                  <a:pt x="486238" y="484790"/>
                </a:lnTo>
                <a:close/>
              </a:path>
              <a:path w="811530" h="1099820">
                <a:moveTo>
                  <a:pt x="490037" y="470430"/>
                </a:moveTo>
                <a:lnTo>
                  <a:pt x="425574" y="525134"/>
                </a:lnTo>
                <a:lnTo>
                  <a:pt x="426793" y="522986"/>
                </a:lnTo>
                <a:lnTo>
                  <a:pt x="428036" y="520539"/>
                </a:lnTo>
                <a:lnTo>
                  <a:pt x="428957" y="518366"/>
                </a:lnTo>
                <a:lnTo>
                  <a:pt x="526941" y="157645"/>
                </a:lnTo>
                <a:lnTo>
                  <a:pt x="539367" y="112021"/>
                </a:lnTo>
                <a:lnTo>
                  <a:pt x="551027" y="69435"/>
                </a:lnTo>
                <a:lnTo>
                  <a:pt x="575669" y="33886"/>
                </a:lnTo>
                <a:lnTo>
                  <a:pt x="579159" y="31481"/>
                </a:lnTo>
                <a:lnTo>
                  <a:pt x="588652" y="32890"/>
                </a:lnTo>
                <a:lnTo>
                  <a:pt x="592156" y="36042"/>
                </a:lnTo>
                <a:lnTo>
                  <a:pt x="596233" y="39542"/>
                </a:lnTo>
                <a:lnTo>
                  <a:pt x="593064" y="79643"/>
                </a:lnTo>
                <a:lnTo>
                  <a:pt x="581394" y="132907"/>
                </a:lnTo>
                <a:lnTo>
                  <a:pt x="574816" y="159335"/>
                </a:lnTo>
                <a:lnTo>
                  <a:pt x="490037" y="470430"/>
                </a:lnTo>
                <a:close/>
              </a:path>
              <a:path w="811530" h="1099820">
                <a:moveTo>
                  <a:pt x="308070" y="1096259"/>
                </a:moveTo>
                <a:lnTo>
                  <a:pt x="301047" y="1099279"/>
                </a:lnTo>
                <a:lnTo>
                  <a:pt x="293277" y="1099278"/>
                </a:lnTo>
                <a:lnTo>
                  <a:pt x="286037" y="1096348"/>
                </a:lnTo>
                <a:lnTo>
                  <a:pt x="280538" y="1090948"/>
                </a:lnTo>
                <a:lnTo>
                  <a:pt x="277176" y="1083422"/>
                </a:lnTo>
                <a:lnTo>
                  <a:pt x="276346" y="1074112"/>
                </a:lnTo>
                <a:lnTo>
                  <a:pt x="276870" y="1064902"/>
                </a:lnTo>
                <a:lnTo>
                  <a:pt x="302851" y="955222"/>
                </a:lnTo>
                <a:lnTo>
                  <a:pt x="314000" y="914101"/>
                </a:lnTo>
                <a:lnTo>
                  <a:pt x="325607" y="873061"/>
                </a:lnTo>
                <a:lnTo>
                  <a:pt x="338218" y="829959"/>
                </a:lnTo>
                <a:lnTo>
                  <a:pt x="378616" y="694999"/>
                </a:lnTo>
                <a:lnTo>
                  <a:pt x="403338" y="613327"/>
                </a:lnTo>
                <a:lnTo>
                  <a:pt x="405134" y="609576"/>
                </a:lnTo>
                <a:lnTo>
                  <a:pt x="405944" y="604990"/>
                </a:lnTo>
                <a:lnTo>
                  <a:pt x="407284" y="599399"/>
                </a:lnTo>
                <a:lnTo>
                  <a:pt x="360579" y="602448"/>
                </a:lnTo>
                <a:lnTo>
                  <a:pt x="314415" y="600549"/>
                </a:lnTo>
                <a:lnTo>
                  <a:pt x="268609" y="595646"/>
                </a:lnTo>
                <a:lnTo>
                  <a:pt x="222980" y="589684"/>
                </a:lnTo>
                <a:lnTo>
                  <a:pt x="177347" y="584609"/>
                </a:lnTo>
                <a:lnTo>
                  <a:pt x="135105" y="581722"/>
                </a:lnTo>
                <a:lnTo>
                  <a:pt x="92811" y="579507"/>
                </a:lnTo>
                <a:lnTo>
                  <a:pt x="71848" y="578922"/>
                </a:lnTo>
                <a:lnTo>
                  <a:pt x="60640" y="577666"/>
                </a:lnTo>
                <a:lnTo>
                  <a:pt x="52843" y="574900"/>
                </a:lnTo>
                <a:lnTo>
                  <a:pt x="48494" y="570513"/>
                </a:lnTo>
                <a:lnTo>
                  <a:pt x="47628" y="564396"/>
                </a:lnTo>
                <a:lnTo>
                  <a:pt x="50564" y="556428"/>
                </a:lnTo>
                <a:lnTo>
                  <a:pt x="56044" y="552069"/>
                </a:lnTo>
                <a:lnTo>
                  <a:pt x="63154" y="550242"/>
                </a:lnTo>
                <a:lnTo>
                  <a:pt x="70979" y="549870"/>
                </a:lnTo>
                <a:lnTo>
                  <a:pt x="134233" y="549855"/>
                </a:lnTo>
                <a:lnTo>
                  <a:pt x="165833" y="550183"/>
                </a:lnTo>
                <a:lnTo>
                  <a:pt x="197380" y="551182"/>
                </a:lnTo>
                <a:lnTo>
                  <a:pt x="229817" y="553254"/>
                </a:lnTo>
                <a:lnTo>
                  <a:pt x="294799" y="558871"/>
                </a:lnTo>
                <a:lnTo>
                  <a:pt x="327299" y="561202"/>
                </a:lnTo>
                <a:lnTo>
                  <a:pt x="344094" y="561566"/>
                </a:lnTo>
                <a:lnTo>
                  <a:pt x="361271" y="561188"/>
                </a:lnTo>
                <a:lnTo>
                  <a:pt x="397946" y="559715"/>
                </a:lnTo>
                <a:lnTo>
                  <a:pt x="486238" y="484790"/>
                </a:lnTo>
                <a:lnTo>
                  <a:pt x="471467" y="540756"/>
                </a:lnTo>
                <a:lnTo>
                  <a:pt x="470589" y="544285"/>
                </a:lnTo>
                <a:lnTo>
                  <a:pt x="470010" y="547839"/>
                </a:lnTo>
                <a:lnTo>
                  <a:pt x="468854" y="552996"/>
                </a:lnTo>
                <a:lnTo>
                  <a:pt x="526013" y="556065"/>
                </a:lnTo>
                <a:lnTo>
                  <a:pt x="529995" y="556235"/>
                </a:lnTo>
                <a:lnTo>
                  <a:pt x="481740" y="597186"/>
                </a:lnTo>
                <a:lnTo>
                  <a:pt x="483029" y="599154"/>
                </a:lnTo>
                <a:lnTo>
                  <a:pt x="449807" y="627347"/>
                </a:lnTo>
                <a:lnTo>
                  <a:pt x="448404" y="629930"/>
                </a:lnTo>
                <a:lnTo>
                  <a:pt x="447275" y="632836"/>
                </a:lnTo>
                <a:lnTo>
                  <a:pt x="446170" y="635445"/>
                </a:lnTo>
                <a:lnTo>
                  <a:pt x="403210" y="774831"/>
                </a:lnTo>
                <a:lnTo>
                  <a:pt x="366681" y="895277"/>
                </a:lnTo>
                <a:lnTo>
                  <a:pt x="351714" y="947396"/>
                </a:lnTo>
                <a:lnTo>
                  <a:pt x="326692" y="1046421"/>
                </a:lnTo>
                <a:lnTo>
                  <a:pt x="322517" y="1064233"/>
                </a:lnTo>
                <a:lnTo>
                  <a:pt x="320371" y="1073162"/>
                </a:lnTo>
                <a:lnTo>
                  <a:pt x="317894" y="1082007"/>
                </a:lnTo>
                <a:lnTo>
                  <a:pt x="313851" y="1090432"/>
                </a:lnTo>
                <a:lnTo>
                  <a:pt x="308070" y="1096259"/>
                </a:lnTo>
                <a:close/>
              </a:path>
              <a:path w="811530" h="1099820">
                <a:moveTo>
                  <a:pt x="794202" y="593866"/>
                </a:moveTo>
                <a:lnTo>
                  <a:pt x="708937" y="604739"/>
                </a:lnTo>
                <a:lnTo>
                  <a:pt x="656160" y="605425"/>
                </a:lnTo>
                <a:lnTo>
                  <a:pt x="603360" y="604956"/>
                </a:lnTo>
                <a:lnTo>
                  <a:pt x="550620" y="602761"/>
                </a:lnTo>
                <a:lnTo>
                  <a:pt x="497862" y="598259"/>
                </a:lnTo>
                <a:lnTo>
                  <a:pt x="493253" y="597716"/>
                </a:lnTo>
                <a:lnTo>
                  <a:pt x="488459" y="597608"/>
                </a:lnTo>
                <a:lnTo>
                  <a:pt x="481740" y="597186"/>
                </a:lnTo>
                <a:lnTo>
                  <a:pt x="529995" y="556235"/>
                </a:lnTo>
                <a:lnTo>
                  <a:pt x="554238" y="557274"/>
                </a:lnTo>
                <a:lnTo>
                  <a:pt x="582382" y="557716"/>
                </a:lnTo>
                <a:lnTo>
                  <a:pt x="627648" y="557269"/>
                </a:lnTo>
                <a:lnTo>
                  <a:pt x="660397" y="556578"/>
                </a:lnTo>
                <a:lnTo>
                  <a:pt x="762899" y="554030"/>
                </a:lnTo>
                <a:lnTo>
                  <a:pt x="769070" y="553805"/>
                </a:lnTo>
                <a:lnTo>
                  <a:pt x="775193" y="554177"/>
                </a:lnTo>
                <a:lnTo>
                  <a:pt x="801399" y="573977"/>
                </a:lnTo>
                <a:lnTo>
                  <a:pt x="801378" y="581860"/>
                </a:lnTo>
                <a:lnTo>
                  <a:pt x="798849" y="588530"/>
                </a:lnTo>
                <a:lnTo>
                  <a:pt x="794202" y="593866"/>
                </a:lnTo>
                <a:close/>
              </a:path>
              <a:path w="811530" h="1099820">
                <a:moveTo>
                  <a:pt x="809559" y="1069852"/>
                </a:moveTo>
                <a:lnTo>
                  <a:pt x="800281" y="1077170"/>
                </a:lnTo>
                <a:lnTo>
                  <a:pt x="790305" y="1076170"/>
                </a:lnTo>
                <a:lnTo>
                  <a:pt x="783726" y="1073957"/>
                </a:lnTo>
                <a:lnTo>
                  <a:pt x="754178" y="1042825"/>
                </a:lnTo>
                <a:lnTo>
                  <a:pt x="726577" y="1007286"/>
                </a:lnTo>
                <a:lnTo>
                  <a:pt x="594014" y="824928"/>
                </a:lnTo>
                <a:lnTo>
                  <a:pt x="538989" y="748959"/>
                </a:lnTo>
                <a:lnTo>
                  <a:pt x="477911" y="664464"/>
                </a:lnTo>
                <a:lnTo>
                  <a:pt x="458598" y="637705"/>
                </a:lnTo>
                <a:lnTo>
                  <a:pt x="456149" y="634493"/>
                </a:lnTo>
                <a:lnTo>
                  <a:pt x="453378" y="631555"/>
                </a:lnTo>
                <a:lnTo>
                  <a:pt x="449807" y="627347"/>
                </a:lnTo>
                <a:lnTo>
                  <a:pt x="483029" y="599154"/>
                </a:lnTo>
                <a:lnTo>
                  <a:pt x="484553" y="601479"/>
                </a:lnTo>
                <a:lnTo>
                  <a:pt x="486018" y="603857"/>
                </a:lnTo>
                <a:lnTo>
                  <a:pt x="488386" y="607136"/>
                </a:lnTo>
                <a:lnTo>
                  <a:pt x="640729" y="814795"/>
                </a:lnTo>
                <a:lnTo>
                  <a:pt x="732600" y="940175"/>
                </a:lnTo>
                <a:lnTo>
                  <a:pt x="763191" y="981970"/>
                </a:lnTo>
                <a:lnTo>
                  <a:pt x="793537" y="1023871"/>
                </a:lnTo>
                <a:lnTo>
                  <a:pt x="803512" y="1037957"/>
                </a:lnTo>
                <a:lnTo>
                  <a:pt x="806898" y="1042600"/>
                </a:lnTo>
                <a:lnTo>
                  <a:pt x="810972" y="1048052"/>
                </a:lnTo>
                <a:lnTo>
                  <a:pt x="810872" y="1053148"/>
                </a:lnTo>
                <a:lnTo>
                  <a:pt x="810929" y="1060060"/>
                </a:lnTo>
                <a:lnTo>
                  <a:pt x="809559" y="10698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Unvan 25"/>
          <p:cNvSpPr>
            <a:spLocks noGrp="1"/>
          </p:cNvSpPr>
          <p:nvPr>
            <p:ph type="ctrTitle"/>
          </p:nvPr>
        </p:nvSpPr>
        <p:spPr>
          <a:xfrm>
            <a:off x="6159230" y="3930904"/>
            <a:ext cx="6068279" cy="2215991"/>
          </a:xfrm>
        </p:spPr>
        <p:txBody>
          <a:bodyPr/>
          <a:lstStyle/>
          <a:p>
            <a:pPr algn="ctr"/>
            <a:r>
              <a:rPr lang="tr-TR" sz="7200" dirty="0" smtClean="0"/>
              <a:t>LİSE TÜRLERİ</a:t>
            </a:r>
            <a:endParaRPr lang="tr-TR" sz="7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50"/>
            <a:ext cx="431165" cy="955675"/>
            <a:chOff x="12665290" y="5644650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85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18" y="68465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41"/>
                  </a:lnTo>
                  <a:lnTo>
                    <a:pt x="228650" y="8432"/>
                  </a:lnTo>
                  <a:lnTo>
                    <a:pt x="213982" y="23190"/>
                  </a:lnTo>
                  <a:lnTo>
                    <a:pt x="205828" y="43141"/>
                  </a:lnTo>
                  <a:lnTo>
                    <a:pt x="23139" y="579793"/>
                  </a:lnTo>
                  <a:lnTo>
                    <a:pt x="94081" y="593344"/>
                  </a:lnTo>
                  <a:lnTo>
                    <a:pt x="20586" y="579310"/>
                  </a:lnTo>
                  <a:lnTo>
                    <a:pt x="20523" y="579818"/>
                  </a:lnTo>
                  <a:lnTo>
                    <a:pt x="9118" y="608977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303"/>
                  </a:lnTo>
                  <a:lnTo>
                    <a:pt x="45720" y="823645"/>
                  </a:lnTo>
                  <a:lnTo>
                    <a:pt x="83667" y="868146"/>
                  </a:lnTo>
                  <a:lnTo>
                    <a:pt x="135826" y="908989"/>
                  </a:lnTo>
                  <a:lnTo>
                    <a:pt x="130492" y="863117"/>
                  </a:lnTo>
                  <a:lnTo>
                    <a:pt x="132930" y="828141"/>
                  </a:lnTo>
                  <a:lnTo>
                    <a:pt x="156070" y="782866"/>
                  </a:lnTo>
                  <a:lnTo>
                    <a:pt x="195173" y="757034"/>
                  </a:lnTo>
                  <a:lnTo>
                    <a:pt x="217551" y="746366"/>
                  </a:lnTo>
                  <a:lnTo>
                    <a:pt x="240157" y="734504"/>
                  </a:lnTo>
                  <a:lnTo>
                    <a:pt x="280974" y="699173"/>
                  </a:lnTo>
                  <a:lnTo>
                    <a:pt x="307568" y="634593"/>
                  </a:lnTo>
                  <a:lnTo>
                    <a:pt x="307619" y="634098"/>
                  </a:lnTo>
                  <a:lnTo>
                    <a:pt x="310730" y="634682"/>
                  </a:lnTo>
                  <a:lnTo>
                    <a:pt x="338518" y="6846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34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50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7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43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24"/>
            <a:ext cx="777875" cy="976630"/>
            <a:chOff x="14984696" y="3778224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309"/>
                  </a:lnTo>
                  <a:lnTo>
                    <a:pt x="465480" y="471741"/>
                  </a:lnTo>
                  <a:lnTo>
                    <a:pt x="478751" y="442048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76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47"/>
                  </a:lnTo>
                  <a:lnTo>
                    <a:pt x="411010" y="317284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87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93"/>
                  </a:lnTo>
                  <a:lnTo>
                    <a:pt x="250888" y="605993"/>
                  </a:lnTo>
                  <a:lnTo>
                    <a:pt x="207416" y="579920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12"/>
                  </a:lnTo>
                  <a:lnTo>
                    <a:pt x="303593" y="733196"/>
                  </a:lnTo>
                  <a:lnTo>
                    <a:pt x="347230" y="655370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92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508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87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2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20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7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8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9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60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8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33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5" y="128833"/>
                </a:lnTo>
                <a:lnTo>
                  <a:pt x="490147" y="139871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8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50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39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7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3" y="1334194"/>
                </a:lnTo>
                <a:lnTo>
                  <a:pt x="77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334275" y="565943"/>
            <a:ext cx="626427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55" dirty="0">
                <a:solidFill>
                  <a:srgbClr val="000000"/>
                </a:solidFill>
                <a:latin typeface="Tahoma"/>
                <a:cs typeface="Tahoma"/>
              </a:rPr>
              <a:t>Y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114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75" dirty="0">
                <a:solidFill>
                  <a:srgbClr val="000000"/>
                </a:solidFill>
                <a:latin typeface="Tahoma"/>
                <a:cs typeface="Tahoma"/>
              </a:rPr>
              <a:t>B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500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140" dirty="0">
                <a:solidFill>
                  <a:srgbClr val="000000"/>
                </a:solidFill>
                <a:latin typeface="Tahoma"/>
                <a:cs typeface="Tahoma"/>
              </a:rPr>
              <a:t>R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1025" y="1451768"/>
            <a:ext cx="10528935" cy="5045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249805" algn="ctr">
              <a:lnSpc>
                <a:spcPct val="100000"/>
              </a:lnSpc>
              <a:spcBef>
                <a:spcPts val="100"/>
              </a:spcBef>
            </a:pPr>
            <a:r>
              <a:rPr sz="6400" spc="-270" dirty="0">
                <a:latin typeface="Tahoma"/>
                <a:cs typeface="Tahoma"/>
              </a:rPr>
              <a:t>LİSESİ</a:t>
            </a:r>
            <a:endParaRPr sz="6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75"/>
              </a:spcBef>
            </a:pP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-695" dirty="0">
                <a:latin typeface="Tahoma"/>
                <a:cs typeface="Tahoma"/>
              </a:rPr>
              <a:t>İ</a:t>
            </a:r>
            <a:r>
              <a:rPr sz="3200" b="1" spc="-10" dirty="0">
                <a:latin typeface="Tahoma"/>
                <a:cs typeface="Tahoma"/>
              </a:rPr>
              <a:t>S</a:t>
            </a:r>
            <a:r>
              <a:rPr sz="3200" b="1" spc="-85" dirty="0">
                <a:latin typeface="Tahoma"/>
                <a:cs typeface="Tahoma"/>
              </a:rPr>
              <a:t>E</a:t>
            </a:r>
            <a:r>
              <a:rPr sz="3200" b="1" spc="-20" dirty="0">
                <a:latin typeface="Tahoma"/>
                <a:cs typeface="Tahoma"/>
              </a:rPr>
              <a:t>D</a:t>
            </a:r>
            <a:r>
              <a:rPr sz="3200" b="1" spc="-80" dirty="0">
                <a:latin typeface="Tahoma"/>
                <a:cs typeface="Tahoma"/>
              </a:rPr>
              <a:t>E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0" dirty="0">
                <a:latin typeface="Tahoma"/>
                <a:cs typeface="Tahoma"/>
              </a:rPr>
              <a:t>B</a:t>
            </a:r>
            <a:r>
              <a:rPr sz="3200" b="1" spc="-20" dirty="0">
                <a:latin typeface="Tahoma"/>
                <a:cs typeface="Tahoma"/>
              </a:rPr>
              <a:t>U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-20" dirty="0">
                <a:latin typeface="Tahoma"/>
                <a:cs typeface="Tahoma"/>
              </a:rPr>
              <a:t>U</a:t>
            </a:r>
            <a:r>
              <a:rPr sz="3200" b="1" spc="-75" dirty="0">
                <a:latin typeface="Tahoma"/>
                <a:cs typeface="Tahoma"/>
              </a:rPr>
              <a:t>N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10" dirty="0">
                <a:latin typeface="Tahoma"/>
                <a:cs typeface="Tahoma"/>
              </a:rPr>
              <a:t>B</a:t>
            </a:r>
            <a:r>
              <a:rPr sz="3200" b="1" spc="-695" dirty="0">
                <a:latin typeface="Tahoma"/>
                <a:cs typeface="Tahoma"/>
              </a:rPr>
              <a:t>İ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-85" dirty="0">
                <a:latin typeface="Tahoma"/>
                <a:cs typeface="Tahoma"/>
              </a:rPr>
              <a:t>E</a:t>
            </a:r>
            <a:r>
              <a:rPr sz="3200" b="1" spc="45" dirty="0">
                <a:latin typeface="Tahoma"/>
                <a:cs typeface="Tahoma"/>
              </a:rPr>
              <a:t>C</a:t>
            </a:r>
            <a:r>
              <a:rPr sz="3200" b="1" spc="-85" dirty="0">
                <a:latin typeface="Tahoma"/>
                <a:cs typeface="Tahoma"/>
              </a:rPr>
              <a:t>E</a:t>
            </a:r>
            <a:r>
              <a:rPr sz="3200" b="1" spc="-155" dirty="0">
                <a:latin typeface="Tahoma"/>
                <a:cs typeface="Tahoma"/>
              </a:rPr>
              <a:t>K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75" dirty="0">
                <a:latin typeface="Tahoma"/>
                <a:cs typeface="Tahoma"/>
              </a:rPr>
              <a:t>N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100" dirty="0">
                <a:latin typeface="Tahoma"/>
                <a:cs typeface="Tahoma"/>
              </a:rPr>
              <a:t>R</a:t>
            </a:r>
            <a:r>
              <a:rPr sz="3200" b="1" spc="-395" dirty="0">
                <a:latin typeface="Tahoma"/>
                <a:cs typeface="Tahoma"/>
              </a:rPr>
              <a:t>:</a:t>
            </a:r>
            <a:endParaRPr sz="3200">
              <a:latin typeface="Tahoma"/>
              <a:cs typeface="Tahoma"/>
            </a:endParaRPr>
          </a:p>
          <a:p>
            <a:pPr marL="12700" marR="1358265">
              <a:lnSpc>
                <a:spcPct val="115199"/>
              </a:lnSpc>
            </a:pPr>
            <a:r>
              <a:rPr sz="3200" spc="190" dirty="0">
                <a:latin typeface="Tahoma"/>
                <a:cs typeface="Tahoma"/>
              </a:rPr>
              <a:t>Alan </a:t>
            </a:r>
            <a:r>
              <a:rPr sz="3200" spc="80" dirty="0">
                <a:latin typeface="Tahoma"/>
                <a:cs typeface="Tahoma"/>
              </a:rPr>
              <a:t>seçimi </a:t>
            </a:r>
            <a:r>
              <a:rPr sz="3200" spc="125" dirty="0">
                <a:latin typeface="Tahoma"/>
                <a:cs typeface="Tahoma"/>
              </a:rPr>
              <a:t>olmamakla </a:t>
            </a:r>
            <a:r>
              <a:rPr sz="3200" spc="45" dirty="0">
                <a:latin typeface="Tahoma"/>
                <a:cs typeface="Tahoma"/>
              </a:rPr>
              <a:t>birlikte </a:t>
            </a:r>
            <a:r>
              <a:rPr sz="3200" spc="90" dirty="0">
                <a:latin typeface="Tahoma"/>
                <a:cs typeface="Tahoma"/>
              </a:rPr>
              <a:t>Talim </a:t>
            </a:r>
            <a:r>
              <a:rPr sz="3200" spc="60" dirty="0">
                <a:latin typeface="Tahoma"/>
                <a:cs typeface="Tahoma"/>
              </a:rPr>
              <a:t>Terbiye </a:t>
            </a:r>
            <a:r>
              <a:rPr sz="3200" spc="65" dirty="0">
                <a:latin typeface="Tahoma"/>
                <a:cs typeface="Tahoma"/>
              </a:rPr>
              <a:t> </a:t>
            </a:r>
            <a:r>
              <a:rPr sz="3200" spc="60" dirty="0">
                <a:latin typeface="Tahoma"/>
                <a:cs typeface="Tahoma"/>
              </a:rPr>
              <a:t>Kurulunun </a:t>
            </a:r>
            <a:r>
              <a:rPr sz="3200" spc="135" dirty="0">
                <a:latin typeface="Tahoma"/>
                <a:cs typeface="Tahoma"/>
              </a:rPr>
              <a:t>Sosyal </a:t>
            </a:r>
            <a:r>
              <a:rPr sz="3200" spc="70" dirty="0">
                <a:latin typeface="Tahoma"/>
                <a:cs typeface="Tahoma"/>
              </a:rPr>
              <a:t>Bilimler </a:t>
            </a:r>
            <a:r>
              <a:rPr sz="3200" spc="90" dirty="0">
                <a:latin typeface="Tahoma"/>
                <a:cs typeface="Tahoma"/>
              </a:rPr>
              <a:t>Lisesi </a:t>
            </a:r>
            <a:r>
              <a:rPr sz="3200" spc="60" dirty="0">
                <a:latin typeface="Tahoma"/>
                <a:cs typeface="Tahoma"/>
              </a:rPr>
              <a:t>için </a:t>
            </a:r>
            <a:r>
              <a:rPr sz="3200" spc="75" dirty="0">
                <a:latin typeface="Tahoma"/>
                <a:cs typeface="Tahoma"/>
              </a:rPr>
              <a:t>oluşturduğu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85" dirty="0">
                <a:latin typeface="Tahoma"/>
                <a:cs typeface="Tahoma"/>
              </a:rPr>
              <a:t>ders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90" dirty="0">
                <a:latin typeface="Tahoma"/>
                <a:cs typeface="Tahoma"/>
              </a:rPr>
              <a:t>çizelgesi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140" dirty="0">
                <a:latin typeface="Tahoma"/>
                <a:cs typeface="Tahoma"/>
              </a:rPr>
              <a:t>kapsamında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70" dirty="0">
                <a:latin typeface="Tahoma"/>
                <a:cs typeface="Tahoma"/>
              </a:rPr>
              <a:t>eğitim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50" dirty="0">
                <a:latin typeface="Tahoma"/>
                <a:cs typeface="Tahoma"/>
              </a:rPr>
              <a:t>verilmekte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80" dirty="0">
                <a:latin typeface="Tahoma"/>
                <a:cs typeface="Tahoma"/>
              </a:rPr>
              <a:t>olup</a:t>
            </a:r>
            <a:endParaRPr sz="3200">
              <a:latin typeface="Tahoma"/>
              <a:cs typeface="Tahoma"/>
            </a:endParaRPr>
          </a:p>
          <a:p>
            <a:pPr marL="12700" marR="5080">
              <a:lnSpc>
                <a:spcPct val="115199"/>
              </a:lnSpc>
              <a:spcBef>
                <a:spcPts val="5"/>
              </a:spcBef>
            </a:pPr>
            <a:r>
              <a:rPr sz="3200" spc="75" dirty="0">
                <a:latin typeface="Tahoma"/>
                <a:cs typeface="Tahoma"/>
              </a:rPr>
              <a:t>genel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65" dirty="0">
                <a:latin typeface="Tahoma"/>
                <a:cs typeface="Tahoma"/>
              </a:rPr>
              <a:t>itibariyle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Eşit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100" dirty="0">
                <a:latin typeface="Tahoma"/>
                <a:cs typeface="Tahoma"/>
              </a:rPr>
              <a:t>Ağırlık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ve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110" dirty="0">
                <a:latin typeface="Tahoma"/>
                <a:cs typeface="Tahoma"/>
              </a:rPr>
              <a:t>sözel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120" dirty="0">
                <a:latin typeface="Tahoma"/>
                <a:cs typeface="Tahoma"/>
              </a:rPr>
              <a:t>alanlarında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90" dirty="0">
                <a:latin typeface="Tahoma"/>
                <a:cs typeface="Tahoma"/>
              </a:rPr>
              <a:t>yatkın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55" dirty="0">
                <a:latin typeface="Tahoma"/>
                <a:cs typeface="Tahoma"/>
              </a:rPr>
              <a:t>bir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105" dirty="0">
                <a:latin typeface="Tahoma"/>
                <a:cs typeface="Tahoma"/>
              </a:rPr>
              <a:t>program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80" dirty="0">
                <a:latin typeface="Tahoma"/>
                <a:cs typeface="Tahoma"/>
              </a:rPr>
              <a:t>uygulanmaktadır.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19"/>
            <a:ext cx="777875" cy="976630"/>
            <a:chOff x="14984696" y="3778219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36" y="502843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66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5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68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3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4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3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4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0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3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8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6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7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6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849427" y="823828"/>
            <a:ext cx="80987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100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245" dirty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10" dirty="0">
                <a:solidFill>
                  <a:srgbClr val="000000"/>
                </a:solidFill>
                <a:latin typeface="Tahoma"/>
                <a:cs typeface="Tahoma"/>
              </a:rPr>
              <a:t>U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500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505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25" dirty="0">
                <a:solidFill>
                  <a:srgbClr val="000000"/>
                </a:solidFill>
                <a:latin typeface="Tahoma"/>
                <a:cs typeface="Tahoma"/>
              </a:rPr>
              <a:t>H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365" dirty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45" dirty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7559" y="1709653"/>
            <a:ext cx="10255885" cy="3349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785620" algn="ctr">
              <a:lnSpc>
                <a:spcPct val="100000"/>
              </a:lnSpc>
              <a:spcBef>
                <a:spcPts val="100"/>
              </a:spcBef>
            </a:pPr>
            <a:r>
              <a:rPr sz="6400" spc="-270" dirty="0">
                <a:latin typeface="Tahoma"/>
                <a:cs typeface="Tahoma"/>
              </a:rPr>
              <a:t>LİSESİ</a:t>
            </a:r>
            <a:endParaRPr sz="6400">
              <a:latin typeface="Tahoma"/>
              <a:cs typeface="Tahoma"/>
            </a:endParaRPr>
          </a:p>
          <a:p>
            <a:pPr marL="12700" marR="5080" algn="just">
              <a:lnSpc>
                <a:spcPct val="115199"/>
              </a:lnSpc>
              <a:spcBef>
                <a:spcPts val="5215"/>
              </a:spcBef>
            </a:pPr>
            <a:r>
              <a:rPr sz="3200" spc="-5" dirty="0">
                <a:latin typeface="Microsoft Sans Serif"/>
                <a:cs typeface="Microsoft Sans Serif"/>
              </a:rPr>
              <a:t>-Fen ve </a:t>
            </a:r>
            <a:r>
              <a:rPr sz="3200" spc="-10" dirty="0">
                <a:latin typeface="Microsoft Sans Serif"/>
                <a:cs typeface="Microsoft Sans Serif"/>
              </a:rPr>
              <a:t>sosyal </a:t>
            </a:r>
            <a:r>
              <a:rPr sz="3200" spc="-15" dirty="0">
                <a:latin typeface="Microsoft Sans Serif"/>
                <a:cs typeface="Microsoft Sans Serif"/>
              </a:rPr>
              <a:t>bilimler </a:t>
            </a:r>
            <a:r>
              <a:rPr sz="3200" spc="5" dirty="0">
                <a:latin typeface="Microsoft Sans Serif"/>
                <a:cs typeface="Microsoft Sans Serif"/>
              </a:rPr>
              <a:t>alanındaki </a:t>
            </a:r>
            <a:r>
              <a:rPr sz="3200" spc="-10" dirty="0">
                <a:latin typeface="Microsoft Sans Serif"/>
                <a:cs typeface="Microsoft Sans Serif"/>
              </a:rPr>
              <a:t>derslerle </a:t>
            </a:r>
            <a:r>
              <a:rPr sz="3200" spc="-15" dirty="0">
                <a:latin typeface="Microsoft Sans Serif"/>
                <a:cs typeface="Microsoft Sans Serif"/>
              </a:rPr>
              <a:t>birlikte </a:t>
            </a:r>
            <a:r>
              <a:rPr sz="3200" spc="-10" dirty="0">
                <a:latin typeface="Microsoft Sans Serif"/>
                <a:cs typeface="Microsoft Sans Serif"/>
              </a:rPr>
              <a:t>Temel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İslam </a:t>
            </a:r>
            <a:r>
              <a:rPr sz="3200" spc="-15" dirty="0">
                <a:latin typeface="Microsoft Sans Serif"/>
                <a:cs typeface="Microsoft Sans Serif"/>
              </a:rPr>
              <a:t>Bilimlerine </a:t>
            </a:r>
            <a:r>
              <a:rPr sz="3200" spc="-10" dirty="0">
                <a:latin typeface="Microsoft Sans Serif"/>
                <a:cs typeface="Microsoft Sans Serif"/>
              </a:rPr>
              <a:t>ait derslerin </a:t>
            </a:r>
            <a:r>
              <a:rPr sz="3200" spc="-5" dirty="0">
                <a:latin typeface="Microsoft Sans Serif"/>
                <a:cs typeface="Microsoft Sans Serif"/>
              </a:rPr>
              <a:t>de </a:t>
            </a:r>
            <a:r>
              <a:rPr sz="3200" spc="-10" dirty="0">
                <a:latin typeface="Microsoft Sans Serif"/>
                <a:cs typeface="Microsoft Sans Serif"/>
              </a:rPr>
              <a:t>okutulduğu üniversitenin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bütün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alanlarına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yetiştiren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kurumlardır.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5"/>
            <a:ext cx="431165" cy="955675"/>
            <a:chOff x="12665290" y="5644645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80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2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93"/>
                  </a:ln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80974" y="699160"/>
                  </a:lnTo>
                  <a:lnTo>
                    <a:pt x="307568" y="634593"/>
                  </a:lnTo>
                  <a:lnTo>
                    <a:pt x="307632" y="634085"/>
                  </a:lnTo>
                  <a:lnTo>
                    <a:pt x="99441" y="59436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9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5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2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8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19"/>
            <a:ext cx="777875" cy="976630"/>
            <a:chOff x="14984696" y="3778219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36" y="502843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66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5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68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3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4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3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5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3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5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3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9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3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9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6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7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6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908075" y="713752"/>
            <a:ext cx="80987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100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245" dirty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10" dirty="0">
                <a:solidFill>
                  <a:srgbClr val="000000"/>
                </a:solidFill>
                <a:latin typeface="Tahoma"/>
                <a:cs typeface="Tahoma"/>
              </a:rPr>
              <a:t>U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500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505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25" dirty="0">
                <a:solidFill>
                  <a:srgbClr val="000000"/>
                </a:solidFill>
                <a:latin typeface="Tahoma"/>
                <a:cs typeface="Tahoma"/>
              </a:rPr>
              <a:t>H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365" dirty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45" dirty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6207" y="1599577"/>
            <a:ext cx="10527665" cy="6721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057400" algn="ctr">
              <a:lnSpc>
                <a:spcPct val="100000"/>
              </a:lnSpc>
              <a:spcBef>
                <a:spcPts val="100"/>
              </a:spcBef>
            </a:pPr>
            <a:r>
              <a:rPr sz="6400" spc="-270" dirty="0">
                <a:latin typeface="Tahoma"/>
                <a:cs typeface="Tahoma"/>
              </a:rPr>
              <a:t>LİSESİ</a:t>
            </a:r>
            <a:endParaRPr sz="6400">
              <a:latin typeface="Tahoma"/>
              <a:cs typeface="Tahoma"/>
            </a:endParaRPr>
          </a:p>
          <a:p>
            <a:pPr marL="12700" marR="5080">
              <a:lnSpc>
                <a:spcPct val="115199"/>
              </a:lnSpc>
              <a:spcBef>
                <a:spcPts val="5215"/>
              </a:spcBef>
            </a:pPr>
            <a:r>
              <a:rPr sz="3200" spc="-5" dirty="0">
                <a:latin typeface="Microsoft Sans Serif"/>
                <a:cs typeface="Microsoft Sans Serif"/>
              </a:rPr>
              <a:t>-2011’de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katsayı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uygulaması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30" dirty="0">
                <a:latin typeface="Microsoft Sans Serif"/>
                <a:cs typeface="Microsoft Sans Serif"/>
              </a:rPr>
              <a:t>kalktığı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için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mezun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olan </a:t>
            </a:r>
            <a:r>
              <a:rPr sz="3200" spc="-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öğrenciler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üniversite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tercihlerinde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kendi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alanları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40" dirty="0">
                <a:latin typeface="Microsoft Sans Serif"/>
                <a:cs typeface="Microsoft Sans Serif"/>
              </a:rPr>
              <a:t>dışında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da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tercih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yapabilmektedir.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Bu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uygulamayla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birlikte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okulların 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35" dirty="0">
                <a:latin typeface="Microsoft Sans Serif"/>
                <a:cs typeface="Microsoft Sans Serif"/>
              </a:rPr>
              <a:t>başarısı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25" dirty="0">
                <a:latin typeface="Microsoft Sans Serif"/>
                <a:cs typeface="Microsoft Sans Serif"/>
              </a:rPr>
              <a:t>artmıştır.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900">
              <a:latin typeface="Microsoft Sans Serif"/>
              <a:cs typeface="Microsoft Sans Serif"/>
            </a:endParaRPr>
          </a:p>
          <a:p>
            <a:pPr marL="12700" marR="910590">
              <a:lnSpc>
                <a:spcPct val="115199"/>
              </a:lnSpc>
              <a:buSzPct val="96875"/>
              <a:buChar char="•"/>
              <a:tabLst>
                <a:tab pos="156210" algn="l"/>
              </a:tabLst>
            </a:pPr>
            <a:r>
              <a:rPr sz="3200" spc="-10" dirty="0">
                <a:latin typeface="Microsoft Sans Serif"/>
                <a:cs typeface="Microsoft Sans Serif"/>
              </a:rPr>
              <a:t>Diyanet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işleri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başkanlığınca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yürütülen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din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eğitimi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 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hizmetleri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alanında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sınavlarda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30" dirty="0">
                <a:latin typeface="Microsoft Sans Serif"/>
                <a:cs typeface="Microsoft Sans Serif"/>
              </a:rPr>
              <a:t>başarılı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olanlar </a:t>
            </a:r>
            <a:r>
              <a:rPr sz="3200" spc="-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camilerde,imam-hatiplik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veya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müezzinlik,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kuran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kursu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öğreticiliğine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geçebilmektedir.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5"/>
            <a:ext cx="431165" cy="955675"/>
            <a:chOff x="12665290" y="5644645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81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93"/>
                  </a:ln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303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66"/>
                  </a:lnTo>
                  <a:lnTo>
                    <a:pt x="240157" y="734504"/>
                  </a:lnTo>
                  <a:lnTo>
                    <a:pt x="280974" y="699160"/>
                  </a:lnTo>
                  <a:lnTo>
                    <a:pt x="307568" y="634593"/>
                  </a:lnTo>
                  <a:lnTo>
                    <a:pt x="307632" y="634085"/>
                  </a:lnTo>
                  <a:lnTo>
                    <a:pt x="99441" y="59436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30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5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3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9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21"/>
            <a:ext cx="777875" cy="976630"/>
            <a:chOff x="14984696" y="3778221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7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7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5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6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6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5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5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7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2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0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5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3"/>
                </a:lnTo>
                <a:lnTo>
                  <a:pt x="208297" y="281438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8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6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7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6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690446" y="655307"/>
            <a:ext cx="80987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100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245" dirty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10" dirty="0">
                <a:solidFill>
                  <a:srgbClr val="000000"/>
                </a:solidFill>
                <a:latin typeface="Tahoma"/>
                <a:cs typeface="Tahoma"/>
              </a:rPr>
              <a:t>U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500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505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25" dirty="0">
                <a:solidFill>
                  <a:srgbClr val="000000"/>
                </a:solidFill>
                <a:latin typeface="Tahoma"/>
                <a:cs typeface="Tahoma"/>
              </a:rPr>
              <a:t>H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365" dirty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45" dirty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8578" y="1541132"/>
            <a:ext cx="10638790" cy="5597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68525" algn="ctr">
              <a:lnSpc>
                <a:spcPct val="100000"/>
              </a:lnSpc>
              <a:spcBef>
                <a:spcPts val="100"/>
              </a:spcBef>
            </a:pPr>
            <a:r>
              <a:rPr sz="6400" spc="-270" dirty="0">
                <a:latin typeface="Tahoma"/>
                <a:cs typeface="Tahoma"/>
              </a:rPr>
              <a:t>LİSESİ</a:t>
            </a:r>
            <a:endParaRPr sz="6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0"/>
              </a:spcBef>
            </a:pPr>
            <a:r>
              <a:rPr sz="3200" spc="35" dirty="0">
                <a:latin typeface="Microsoft Sans Serif"/>
                <a:cs typeface="Microsoft Sans Serif"/>
              </a:rPr>
              <a:t>-Yatılı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gündüzlü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olarak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eğitim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yaparlar.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900">
              <a:latin typeface="Microsoft Sans Serif"/>
              <a:cs typeface="Microsoft Sans Serif"/>
            </a:endParaRPr>
          </a:p>
          <a:p>
            <a:pPr marL="12700" marR="568960">
              <a:lnSpc>
                <a:spcPct val="115199"/>
              </a:lnSpc>
            </a:pPr>
            <a:r>
              <a:rPr sz="3200" spc="-10" dirty="0">
                <a:latin typeface="Microsoft Sans Serif"/>
                <a:cs typeface="Microsoft Sans Serif"/>
              </a:rPr>
              <a:t>-Anadolu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İmam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Hatip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Liselerinde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45" dirty="0">
                <a:latin typeface="Microsoft Sans Serif"/>
                <a:cs typeface="Microsoft Sans Serif"/>
              </a:rPr>
              <a:t>kız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öğrenciler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ile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erkek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öğrenciler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35" dirty="0">
                <a:latin typeface="Microsoft Sans Serif"/>
                <a:cs typeface="Microsoft Sans Serif"/>
              </a:rPr>
              <a:t>ayrı </a:t>
            </a:r>
            <a:r>
              <a:rPr sz="3200" spc="25" dirty="0">
                <a:latin typeface="Microsoft Sans Serif"/>
                <a:cs typeface="Microsoft Sans Serif"/>
              </a:rPr>
              <a:t>sınıflarda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okutulmaktadır.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900">
              <a:latin typeface="Microsoft Sans Serif"/>
              <a:cs typeface="Microsoft Sans Serif"/>
            </a:endParaRPr>
          </a:p>
          <a:p>
            <a:pPr marL="12700" marR="5080">
              <a:lnSpc>
                <a:spcPct val="115199"/>
              </a:lnSpc>
            </a:pPr>
            <a:r>
              <a:rPr sz="3200" spc="20" dirty="0">
                <a:latin typeface="Microsoft Sans Serif"/>
                <a:cs typeface="Microsoft Sans Serif"/>
              </a:rPr>
              <a:t>Ayrıca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ülkemizde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sadece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45" dirty="0">
                <a:latin typeface="Microsoft Sans Serif"/>
                <a:cs typeface="Microsoft Sans Serif"/>
              </a:rPr>
              <a:t>kız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erkek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liseleri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olarak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ayrılan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imam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hatip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liseleri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mevcuttur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21"/>
            <a:ext cx="777875" cy="976630"/>
            <a:chOff x="14984696" y="3778221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7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7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5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6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6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5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4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69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4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7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024895" y="380917"/>
            <a:ext cx="80987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100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245" dirty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10" dirty="0">
                <a:solidFill>
                  <a:srgbClr val="000000"/>
                </a:solidFill>
                <a:latin typeface="Tahoma"/>
                <a:cs typeface="Tahoma"/>
              </a:rPr>
              <a:t>U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500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505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25" dirty="0">
                <a:solidFill>
                  <a:srgbClr val="000000"/>
                </a:solidFill>
                <a:latin typeface="Tahoma"/>
                <a:cs typeface="Tahoma"/>
              </a:rPr>
              <a:t>H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365" dirty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45" dirty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15184" y="1266742"/>
            <a:ext cx="11044555" cy="7283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317750" algn="ctr">
              <a:lnSpc>
                <a:spcPct val="100000"/>
              </a:lnSpc>
              <a:spcBef>
                <a:spcPts val="100"/>
              </a:spcBef>
            </a:pPr>
            <a:r>
              <a:rPr sz="6400" spc="-270" dirty="0">
                <a:latin typeface="Tahoma"/>
                <a:cs typeface="Tahoma"/>
              </a:rPr>
              <a:t>LİSESİ</a:t>
            </a:r>
            <a:endParaRPr sz="6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0"/>
              </a:spcBef>
            </a:pPr>
            <a:r>
              <a:rPr sz="3200" spc="-5" dirty="0">
                <a:latin typeface="Microsoft Sans Serif"/>
                <a:cs typeface="Microsoft Sans Serif"/>
              </a:rPr>
              <a:t>%75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Fen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Sosyal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Bilimler(Kültür)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Dersleri</a:t>
            </a:r>
            <a:endParaRPr sz="3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-5" dirty="0">
                <a:latin typeface="Microsoft Sans Serif"/>
                <a:cs typeface="Microsoft Sans Serif"/>
              </a:rPr>
              <a:t>%25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Temel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İslam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Bilimleri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dersleri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okutulmaktadır.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3200" spc="-10" dirty="0">
                <a:latin typeface="Microsoft Sans Serif"/>
                <a:cs typeface="Microsoft Sans Serif"/>
              </a:rPr>
              <a:t>-Öğrenim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süresi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30" dirty="0">
                <a:latin typeface="Microsoft Sans Serif"/>
                <a:cs typeface="Microsoft Sans Serif"/>
              </a:rPr>
              <a:t>:4yıldır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3200" b="1" spc="-5" dirty="0">
                <a:latin typeface="Arial"/>
                <a:cs typeface="Arial"/>
              </a:rPr>
              <a:t>LİSEDE</a:t>
            </a:r>
            <a:r>
              <a:rPr sz="3200" b="1" spc="-3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BULUNABİLECEK</a:t>
            </a:r>
            <a:r>
              <a:rPr sz="3200" b="1" spc="-3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ALANLAR: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15199"/>
              </a:lnSpc>
            </a:pPr>
            <a:r>
              <a:rPr sz="3200" spc="-10" dirty="0">
                <a:latin typeface="Microsoft Sans Serif"/>
                <a:cs typeface="Microsoft Sans Serif"/>
              </a:rPr>
              <a:t>Sözel,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Sayısal,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Eşit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30" dirty="0">
                <a:latin typeface="Microsoft Sans Serif"/>
                <a:cs typeface="Microsoft Sans Serif"/>
              </a:rPr>
              <a:t>Ağırlık,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Dil(Arapça/İngilizce),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Temel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İslam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Bilimleri(İlahiyat)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3200" spc="-10" dirty="0">
                <a:latin typeface="Microsoft Sans Serif"/>
                <a:cs typeface="Microsoft Sans Serif"/>
              </a:rPr>
              <a:t>-Alanlar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seçilecek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derslerle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belirlenir.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24"/>
            <a:ext cx="777875" cy="976630"/>
            <a:chOff x="14984696" y="3778224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309"/>
                  </a:lnTo>
                  <a:lnTo>
                    <a:pt x="465480" y="471741"/>
                  </a:lnTo>
                  <a:lnTo>
                    <a:pt x="478751" y="442048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76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47"/>
                  </a:lnTo>
                  <a:lnTo>
                    <a:pt x="411010" y="317284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87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93"/>
                  </a:lnTo>
                  <a:lnTo>
                    <a:pt x="250888" y="605993"/>
                  </a:lnTo>
                  <a:lnTo>
                    <a:pt x="207416" y="579920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12"/>
                  </a:lnTo>
                  <a:lnTo>
                    <a:pt x="303593" y="733196"/>
                  </a:lnTo>
                  <a:lnTo>
                    <a:pt x="347230" y="655370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92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508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87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2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20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7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8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9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60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8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7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5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5" y="239428"/>
                </a:lnTo>
                <a:lnTo>
                  <a:pt x="360633" y="290578"/>
                </a:lnTo>
                <a:lnTo>
                  <a:pt x="335575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3" y="406909"/>
                </a:lnTo>
                <a:lnTo>
                  <a:pt x="201268" y="401087"/>
                </a:lnTo>
                <a:lnTo>
                  <a:pt x="208236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6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6"/>
                </a:lnTo>
                <a:lnTo>
                  <a:pt x="3592" y="357233"/>
                </a:lnTo>
                <a:lnTo>
                  <a:pt x="35155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9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7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3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30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307189" y="84023"/>
            <a:ext cx="698627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500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5" dirty="0">
                <a:solidFill>
                  <a:srgbClr val="000000"/>
                </a:solidFill>
                <a:latin typeface="Tahoma"/>
                <a:cs typeface="Tahoma"/>
              </a:rPr>
              <a:t>K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114" dirty="0">
                <a:solidFill>
                  <a:srgbClr val="000000"/>
                </a:solidFill>
                <a:latin typeface="Tahoma"/>
                <a:cs typeface="Tahoma"/>
              </a:rPr>
              <a:t>V</a:t>
            </a:r>
            <a:r>
              <a:rPr sz="6400" b="0" spc="-155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365" dirty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5" dirty="0">
                <a:solidFill>
                  <a:srgbClr val="000000"/>
                </a:solidFill>
                <a:latin typeface="Tahoma"/>
                <a:cs typeface="Tahoma"/>
              </a:rPr>
              <a:t>K</a:t>
            </a:r>
            <a:r>
              <a:rPr sz="6400" b="0" spc="100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K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8578" y="969848"/>
            <a:ext cx="11040110" cy="5045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8530">
              <a:lnSpc>
                <a:spcPct val="100000"/>
              </a:lnSpc>
              <a:spcBef>
                <a:spcPts val="100"/>
              </a:spcBef>
            </a:pPr>
            <a:r>
              <a:rPr sz="6400" spc="-55" dirty="0">
                <a:latin typeface="Tahoma"/>
                <a:cs typeface="Tahoma"/>
              </a:rPr>
              <a:t>A</a:t>
            </a:r>
            <a:r>
              <a:rPr sz="6400" spc="100" dirty="0">
                <a:latin typeface="Tahoma"/>
                <a:cs typeface="Tahoma"/>
              </a:rPr>
              <a:t>N</a:t>
            </a:r>
            <a:r>
              <a:rPr sz="6400" spc="-55" dirty="0">
                <a:latin typeface="Tahoma"/>
                <a:cs typeface="Tahoma"/>
              </a:rPr>
              <a:t>A</a:t>
            </a:r>
            <a:r>
              <a:rPr sz="6400" spc="-245" dirty="0">
                <a:latin typeface="Tahoma"/>
                <a:cs typeface="Tahoma"/>
              </a:rPr>
              <a:t>D</a:t>
            </a:r>
            <a:r>
              <a:rPr sz="6400" spc="-370" dirty="0">
                <a:latin typeface="Tahoma"/>
                <a:cs typeface="Tahoma"/>
              </a:rPr>
              <a:t>O</a:t>
            </a:r>
            <a:r>
              <a:rPr sz="6400" spc="-120" dirty="0">
                <a:latin typeface="Tahoma"/>
                <a:cs typeface="Tahoma"/>
              </a:rPr>
              <a:t>L</a:t>
            </a:r>
            <a:r>
              <a:rPr sz="6400" spc="10" dirty="0">
                <a:latin typeface="Tahoma"/>
                <a:cs typeface="Tahoma"/>
              </a:rPr>
              <a:t>U</a:t>
            </a:r>
            <a:r>
              <a:rPr sz="6400" spc="-600" dirty="0">
                <a:latin typeface="Tahoma"/>
                <a:cs typeface="Tahoma"/>
              </a:rPr>
              <a:t> </a:t>
            </a:r>
            <a:r>
              <a:rPr sz="6400" spc="-120" dirty="0">
                <a:latin typeface="Tahoma"/>
                <a:cs typeface="Tahoma"/>
              </a:rPr>
              <a:t>L</a:t>
            </a:r>
            <a:r>
              <a:rPr sz="6400" spc="-645" dirty="0">
                <a:latin typeface="Tahoma"/>
                <a:cs typeface="Tahoma"/>
              </a:rPr>
              <a:t>İ</a:t>
            </a:r>
            <a:r>
              <a:rPr sz="6400" spc="-20" dirty="0">
                <a:latin typeface="Tahoma"/>
                <a:cs typeface="Tahoma"/>
              </a:rPr>
              <a:t>S</a:t>
            </a:r>
            <a:r>
              <a:rPr sz="6400" spc="-160" dirty="0">
                <a:latin typeface="Tahoma"/>
                <a:cs typeface="Tahoma"/>
              </a:rPr>
              <a:t>E</a:t>
            </a:r>
            <a:r>
              <a:rPr sz="6400" spc="-120" dirty="0">
                <a:latin typeface="Tahoma"/>
                <a:cs typeface="Tahoma"/>
              </a:rPr>
              <a:t>L</a:t>
            </a:r>
            <a:r>
              <a:rPr sz="6400" spc="-160" dirty="0">
                <a:latin typeface="Tahoma"/>
                <a:cs typeface="Tahoma"/>
              </a:rPr>
              <a:t>E</a:t>
            </a:r>
            <a:r>
              <a:rPr sz="6400" spc="-145" dirty="0">
                <a:latin typeface="Tahoma"/>
                <a:cs typeface="Tahoma"/>
              </a:rPr>
              <a:t>R</a:t>
            </a:r>
            <a:r>
              <a:rPr sz="6400" spc="-645" dirty="0">
                <a:latin typeface="Tahoma"/>
                <a:cs typeface="Tahoma"/>
              </a:rPr>
              <a:t>İ</a:t>
            </a:r>
            <a:endParaRPr sz="6400">
              <a:latin typeface="Tahoma"/>
              <a:cs typeface="Tahoma"/>
            </a:endParaRPr>
          </a:p>
          <a:p>
            <a:pPr marL="12700" marR="5080">
              <a:lnSpc>
                <a:spcPct val="115199"/>
              </a:lnSpc>
              <a:spcBef>
                <a:spcPts val="5290"/>
              </a:spcBef>
            </a:pPr>
            <a:r>
              <a:rPr sz="3200" spc="-90" dirty="0">
                <a:latin typeface="Verdana"/>
                <a:cs typeface="Verdana"/>
              </a:rPr>
              <a:t>-</a:t>
            </a:r>
            <a:r>
              <a:rPr sz="3200" spc="-55" dirty="0">
                <a:latin typeface="Verdana"/>
                <a:cs typeface="Verdana"/>
              </a:rPr>
              <a:t>Ö</a:t>
            </a:r>
            <a:r>
              <a:rPr sz="3200" spc="-70" dirty="0">
                <a:latin typeface="Verdana"/>
                <a:cs typeface="Verdana"/>
              </a:rPr>
              <a:t>ğ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160" dirty="0">
                <a:latin typeface="Verdana"/>
                <a:cs typeface="Verdana"/>
              </a:rPr>
              <a:t>n</a:t>
            </a:r>
            <a:r>
              <a:rPr sz="3200" spc="-90" dirty="0">
                <a:latin typeface="Verdana"/>
                <a:cs typeface="Verdana"/>
              </a:rPr>
              <a:t>c</a:t>
            </a:r>
            <a:r>
              <a:rPr sz="3200" spc="-125" dirty="0">
                <a:latin typeface="Verdana"/>
                <a:cs typeface="Verdana"/>
              </a:rPr>
              <a:t>il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170" dirty="0">
                <a:latin typeface="Verdana"/>
                <a:cs typeface="Verdana"/>
              </a:rPr>
              <a:t>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305" dirty="0">
                <a:latin typeface="Verdana"/>
                <a:cs typeface="Verdana"/>
              </a:rPr>
              <a:t>m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85" dirty="0">
                <a:latin typeface="Verdana"/>
                <a:cs typeface="Verdana"/>
              </a:rPr>
              <a:t>s</a:t>
            </a:r>
            <a:r>
              <a:rPr sz="3200" spc="-125" dirty="0">
                <a:latin typeface="Verdana"/>
                <a:cs typeface="Verdana"/>
              </a:rPr>
              <a:t>l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250" dirty="0">
                <a:latin typeface="Verdana"/>
                <a:cs typeface="Verdana"/>
              </a:rPr>
              <a:t>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254" dirty="0">
                <a:latin typeface="Verdana"/>
                <a:cs typeface="Verdana"/>
              </a:rPr>
              <a:t>k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30" dirty="0">
                <a:latin typeface="Verdana"/>
                <a:cs typeface="Verdana"/>
              </a:rPr>
              <a:t>z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160" dirty="0">
                <a:latin typeface="Verdana"/>
                <a:cs typeface="Verdana"/>
              </a:rPr>
              <a:t>n</a:t>
            </a:r>
            <a:r>
              <a:rPr sz="3200" spc="-80" dirty="0">
                <a:latin typeface="Verdana"/>
                <a:cs typeface="Verdana"/>
              </a:rPr>
              <a:t>d</a:t>
            </a:r>
            <a:r>
              <a:rPr sz="3200" spc="-125" dirty="0">
                <a:latin typeface="Verdana"/>
                <a:cs typeface="Verdana"/>
              </a:rPr>
              <a:t>ı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305" dirty="0">
                <a:latin typeface="Verdana"/>
                <a:cs typeface="Verdana"/>
              </a:rPr>
              <a:t>m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200" dirty="0">
                <a:latin typeface="Verdana"/>
                <a:cs typeface="Verdana"/>
              </a:rPr>
              <a:t>y</a:t>
            </a:r>
            <a:r>
              <a:rPr sz="3200" spc="-120" dirty="0">
                <a:latin typeface="Verdana"/>
                <a:cs typeface="Verdana"/>
              </a:rPr>
              <a:t>ı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305" dirty="0">
                <a:latin typeface="Verdana"/>
                <a:cs typeface="Verdana"/>
              </a:rPr>
              <a:t>m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90" dirty="0">
                <a:latin typeface="Verdana"/>
                <a:cs typeface="Verdana"/>
              </a:rPr>
              <a:t>ç</a:t>
            </a:r>
            <a:r>
              <a:rPr sz="3200" spc="-125" dirty="0">
                <a:latin typeface="Verdana"/>
                <a:cs typeface="Verdana"/>
              </a:rPr>
              <a:t>l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200" dirty="0">
                <a:latin typeface="Verdana"/>
                <a:cs typeface="Verdana"/>
              </a:rPr>
              <a:t>y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155" dirty="0">
                <a:latin typeface="Verdana"/>
                <a:cs typeface="Verdana"/>
              </a:rPr>
              <a:t>n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305" dirty="0">
                <a:latin typeface="Verdana"/>
                <a:cs typeface="Verdana"/>
              </a:rPr>
              <a:t>m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85" dirty="0">
                <a:latin typeface="Verdana"/>
                <a:cs typeface="Verdana"/>
              </a:rPr>
              <a:t>s</a:t>
            </a:r>
            <a:r>
              <a:rPr sz="3200" spc="-125" dirty="0">
                <a:latin typeface="Verdana"/>
                <a:cs typeface="Verdana"/>
              </a:rPr>
              <a:t>l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254" dirty="0">
                <a:latin typeface="Verdana"/>
                <a:cs typeface="Verdana"/>
              </a:rPr>
              <a:t>k</a:t>
            </a:r>
            <a:r>
              <a:rPr sz="3200" spc="-120" dirty="0">
                <a:latin typeface="Verdana"/>
                <a:cs typeface="Verdana"/>
              </a:rPr>
              <a:t>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125" dirty="0">
                <a:latin typeface="Verdana"/>
                <a:cs typeface="Verdana"/>
              </a:rPr>
              <a:t>l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110" dirty="0">
                <a:latin typeface="Verdana"/>
                <a:cs typeface="Verdana"/>
              </a:rPr>
              <a:t>n 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95" dirty="0">
                <a:latin typeface="Verdana"/>
                <a:cs typeface="Verdana"/>
              </a:rPr>
              <a:t>dallar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40" dirty="0">
                <a:latin typeface="Verdana"/>
                <a:cs typeface="Verdana"/>
              </a:rPr>
              <a:t>ile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ilgili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eğitim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veren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95" dirty="0">
                <a:latin typeface="Verdana"/>
                <a:cs typeface="Verdana"/>
              </a:rPr>
              <a:t>kurumlardır.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spc="-135" dirty="0">
                <a:latin typeface="Verdana"/>
                <a:cs typeface="Verdana"/>
              </a:rPr>
              <a:t>-Öğrenciler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75" dirty="0">
                <a:latin typeface="Verdana"/>
                <a:cs typeface="Verdana"/>
              </a:rPr>
              <a:t>meslekle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ilgili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35" dirty="0">
                <a:latin typeface="Verdana"/>
                <a:cs typeface="Verdana"/>
              </a:rPr>
              <a:t>uygulama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staj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yaparlar.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spc="-90" dirty="0">
                <a:latin typeface="Verdana"/>
                <a:cs typeface="Verdana"/>
              </a:rPr>
              <a:t>-</a:t>
            </a:r>
            <a:r>
              <a:rPr sz="3200" spc="-55" dirty="0">
                <a:latin typeface="Verdana"/>
                <a:cs typeface="Verdana"/>
              </a:rPr>
              <a:t>Ö</a:t>
            </a:r>
            <a:r>
              <a:rPr sz="3200" spc="-70" dirty="0">
                <a:latin typeface="Verdana"/>
                <a:cs typeface="Verdana"/>
              </a:rPr>
              <a:t>ğ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160" dirty="0">
                <a:latin typeface="Verdana"/>
                <a:cs typeface="Verdana"/>
              </a:rPr>
              <a:t>n</a:t>
            </a:r>
            <a:r>
              <a:rPr sz="3200" spc="-125" dirty="0">
                <a:latin typeface="Verdana"/>
                <a:cs typeface="Verdana"/>
              </a:rPr>
              <a:t>i</a:t>
            </a:r>
            <a:r>
              <a:rPr sz="3200" spc="-300" dirty="0">
                <a:latin typeface="Verdana"/>
                <a:cs typeface="Verdana"/>
              </a:rPr>
              <a:t>m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85" dirty="0">
                <a:latin typeface="Verdana"/>
                <a:cs typeface="Verdana"/>
              </a:rPr>
              <a:t>s</a:t>
            </a:r>
            <a:r>
              <a:rPr sz="3200" spc="-185" dirty="0">
                <a:latin typeface="Verdana"/>
                <a:cs typeface="Verdana"/>
              </a:rPr>
              <a:t>ü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85" dirty="0">
                <a:latin typeface="Verdana"/>
                <a:cs typeface="Verdana"/>
              </a:rPr>
              <a:t>s</a:t>
            </a:r>
            <a:r>
              <a:rPr sz="3200" spc="-120" dirty="0">
                <a:latin typeface="Verdana"/>
                <a:cs typeface="Verdana"/>
              </a:rPr>
              <a:t>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4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200" dirty="0">
                <a:latin typeface="Verdana"/>
                <a:cs typeface="Verdana"/>
              </a:rPr>
              <a:t>y</a:t>
            </a:r>
            <a:r>
              <a:rPr sz="3200" spc="-125" dirty="0">
                <a:latin typeface="Verdana"/>
                <a:cs typeface="Verdana"/>
              </a:rPr>
              <a:t>ıl</a:t>
            </a:r>
            <a:r>
              <a:rPr sz="3200" spc="-80" dirty="0">
                <a:latin typeface="Verdana"/>
                <a:cs typeface="Verdana"/>
              </a:rPr>
              <a:t>d</a:t>
            </a:r>
            <a:r>
              <a:rPr sz="3200" spc="-125" dirty="0">
                <a:latin typeface="Verdana"/>
                <a:cs typeface="Verdana"/>
              </a:rPr>
              <a:t>ı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425" dirty="0">
                <a:latin typeface="Verdana"/>
                <a:cs typeface="Verdana"/>
              </a:rPr>
              <a:t>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18"/>
            <a:ext cx="777875" cy="976630"/>
            <a:chOff x="14984696" y="3778218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11" y="502831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43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53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4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6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2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3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2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1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2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3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69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4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7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541445" y="242087"/>
            <a:ext cx="698627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500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5" dirty="0">
                <a:solidFill>
                  <a:srgbClr val="000000"/>
                </a:solidFill>
                <a:latin typeface="Tahoma"/>
                <a:cs typeface="Tahoma"/>
              </a:rPr>
              <a:t>K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114" dirty="0">
                <a:solidFill>
                  <a:srgbClr val="000000"/>
                </a:solidFill>
                <a:latin typeface="Tahoma"/>
                <a:cs typeface="Tahoma"/>
              </a:rPr>
              <a:t>V</a:t>
            </a:r>
            <a:r>
              <a:rPr sz="6400" b="0" spc="-155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365" dirty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5" dirty="0">
                <a:solidFill>
                  <a:srgbClr val="000000"/>
                </a:solidFill>
                <a:latin typeface="Tahoma"/>
                <a:cs typeface="Tahoma"/>
              </a:rPr>
              <a:t>K</a:t>
            </a:r>
            <a:r>
              <a:rPr sz="6400" b="0" spc="100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K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5265" y="1127912"/>
            <a:ext cx="9729470" cy="673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03300" algn="ctr">
              <a:lnSpc>
                <a:spcPct val="100000"/>
              </a:lnSpc>
              <a:spcBef>
                <a:spcPts val="100"/>
              </a:spcBef>
            </a:pPr>
            <a:r>
              <a:rPr sz="6400" spc="-55" dirty="0">
                <a:latin typeface="Tahoma"/>
                <a:cs typeface="Tahoma"/>
              </a:rPr>
              <a:t>A</a:t>
            </a:r>
            <a:r>
              <a:rPr sz="6400" spc="100" dirty="0">
                <a:latin typeface="Tahoma"/>
                <a:cs typeface="Tahoma"/>
              </a:rPr>
              <a:t>N</a:t>
            </a:r>
            <a:r>
              <a:rPr sz="6400" spc="-55" dirty="0">
                <a:latin typeface="Tahoma"/>
                <a:cs typeface="Tahoma"/>
              </a:rPr>
              <a:t>A</a:t>
            </a:r>
            <a:r>
              <a:rPr sz="6400" spc="-245" dirty="0">
                <a:latin typeface="Tahoma"/>
                <a:cs typeface="Tahoma"/>
              </a:rPr>
              <a:t>D</a:t>
            </a:r>
            <a:r>
              <a:rPr sz="6400" spc="-370" dirty="0">
                <a:latin typeface="Tahoma"/>
                <a:cs typeface="Tahoma"/>
              </a:rPr>
              <a:t>O</a:t>
            </a:r>
            <a:r>
              <a:rPr sz="6400" spc="-120" dirty="0">
                <a:latin typeface="Tahoma"/>
                <a:cs typeface="Tahoma"/>
              </a:rPr>
              <a:t>L</a:t>
            </a:r>
            <a:r>
              <a:rPr sz="6400" spc="10" dirty="0">
                <a:latin typeface="Tahoma"/>
                <a:cs typeface="Tahoma"/>
              </a:rPr>
              <a:t>U</a:t>
            </a:r>
            <a:r>
              <a:rPr sz="6400" spc="-600" dirty="0">
                <a:latin typeface="Tahoma"/>
                <a:cs typeface="Tahoma"/>
              </a:rPr>
              <a:t> </a:t>
            </a:r>
            <a:r>
              <a:rPr sz="6400" spc="-120" dirty="0">
                <a:latin typeface="Tahoma"/>
                <a:cs typeface="Tahoma"/>
              </a:rPr>
              <a:t>L</a:t>
            </a:r>
            <a:r>
              <a:rPr sz="6400" spc="-645" dirty="0">
                <a:latin typeface="Tahoma"/>
                <a:cs typeface="Tahoma"/>
              </a:rPr>
              <a:t>İ</a:t>
            </a:r>
            <a:r>
              <a:rPr sz="6400" spc="-20" dirty="0">
                <a:latin typeface="Tahoma"/>
                <a:cs typeface="Tahoma"/>
              </a:rPr>
              <a:t>S</a:t>
            </a:r>
            <a:r>
              <a:rPr sz="6400" spc="-160" dirty="0">
                <a:latin typeface="Tahoma"/>
                <a:cs typeface="Tahoma"/>
              </a:rPr>
              <a:t>E</a:t>
            </a:r>
            <a:r>
              <a:rPr sz="6400" spc="-120" dirty="0">
                <a:latin typeface="Tahoma"/>
                <a:cs typeface="Tahoma"/>
              </a:rPr>
              <a:t>L</a:t>
            </a:r>
            <a:r>
              <a:rPr sz="6400" spc="-160" dirty="0">
                <a:latin typeface="Tahoma"/>
                <a:cs typeface="Tahoma"/>
              </a:rPr>
              <a:t>E</a:t>
            </a:r>
            <a:r>
              <a:rPr sz="6400" spc="-145" dirty="0">
                <a:latin typeface="Tahoma"/>
                <a:cs typeface="Tahoma"/>
              </a:rPr>
              <a:t>R</a:t>
            </a:r>
            <a:r>
              <a:rPr sz="6400" spc="-645" dirty="0">
                <a:latin typeface="Tahoma"/>
                <a:cs typeface="Tahoma"/>
              </a:rPr>
              <a:t>İ</a:t>
            </a:r>
            <a:endParaRPr sz="6400">
              <a:latin typeface="Tahoma"/>
              <a:cs typeface="Tahoma"/>
            </a:endParaRPr>
          </a:p>
          <a:p>
            <a:pPr marL="12700" marR="5080">
              <a:lnSpc>
                <a:spcPct val="115199"/>
              </a:lnSpc>
              <a:spcBef>
                <a:spcPts val="5290"/>
              </a:spcBef>
            </a:pPr>
            <a:r>
              <a:rPr sz="3200" spc="40" dirty="0">
                <a:latin typeface="Verdana"/>
                <a:cs typeface="Verdana"/>
              </a:rPr>
              <a:t>H</a:t>
            </a:r>
            <a:r>
              <a:rPr sz="3200" spc="-150" dirty="0">
                <a:latin typeface="Verdana"/>
                <a:cs typeface="Verdana"/>
              </a:rPr>
              <a:t>E</a:t>
            </a:r>
            <a:r>
              <a:rPr sz="3200" spc="-10" dirty="0">
                <a:latin typeface="Verdana"/>
                <a:cs typeface="Verdana"/>
              </a:rPr>
              <a:t>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10" dirty="0">
                <a:latin typeface="Verdana"/>
                <a:cs typeface="Verdana"/>
              </a:rPr>
              <a:t>M</a:t>
            </a:r>
            <a:r>
              <a:rPr sz="3200" spc="-150" dirty="0">
                <a:latin typeface="Verdana"/>
                <a:cs typeface="Verdana"/>
              </a:rPr>
              <a:t>E</a:t>
            </a:r>
            <a:r>
              <a:rPr sz="3200" spc="-200" dirty="0">
                <a:latin typeface="Verdana"/>
                <a:cs typeface="Verdana"/>
              </a:rPr>
              <a:t>S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150" dirty="0">
                <a:latin typeface="Verdana"/>
                <a:cs typeface="Verdana"/>
              </a:rPr>
              <a:t>E</a:t>
            </a:r>
            <a:r>
              <a:rPr sz="3200" spc="-190" dirty="0">
                <a:latin typeface="Verdana"/>
                <a:cs typeface="Verdana"/>
              </a:rPr>
              <a:t>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530" dirty="0">
                <a:latin typeface="Verdana"/>
                <a:cs typeface="Verdana"/>
              </a:rPr>
              <a:t>İ</a:t>
            </a:r>
            <a:r>
              <a:rPr sz="3200" spc="-200" dirty="0">
                <a:latin typeface="Verdana"/>
                <a:cs typeface="Verdana"/>
              </a:rPr>
              <a:t>S</a:t>
            </a:r>
            <a:r>
              <a:rPr sz="3200" spc="-150" dirty="0">
                <a:latin typeface="Verdana"/>
                <a:cs typeface="Verdana"/>
              </a:rPr>
              <a:t>E</a:t>
            </a:r>
            <a:r>
              <a:rPr sz="3200" spc="-200" dirty="0">
                <a:latin typeface="Verdana"/>
                <a:cs typeface="Verdana"/>
              </a:rPr>
              <a:t>S</a:t>
            </a:r>
            <a:r>
              <a:rPr sz="3200" spc="-530" dirty="0">
                <a:latin typeface="Verdana"/>
                <a:cs typeface="Verdana"/>
              </a:rPr>
              <a:t>İ</a:t>
            </a:r>
            <a:r>
              <a:rPr sz="3200" spc="-15" dirty="0">
                <a:latin typeface="Verdana"/>
                <a:cs typeface="Verdana"/>
              </a:rPr>
              <a:t>N</a:t>
            </a:r>
            <a:r>
              <a:rPr sz="3200" spc="-85" dirty="0">
                <a:latin typeface="Verdana"/>
                <a:cs typeface="Verdana"/>
              </a:rPr>
              <a:t>D</a:t>
            </a:r>
            <a:r>
              <a:rPr sz="3200" spc="-145" dirty="0">
                <a:latin typeface="Verdana"/>
                <a:cs typeface="Verdana"/>
              </a:rPr>
              <a:t>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45" dirty="0">
                <a:latin typeface="Verdana"/>
                <a:cs typeface="Verdana"/>
              </a:rPr>
              <a:t>F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15" dirty="0">
                <a:latin typeface="Verdana"/>
                <a:cs typeface="Verdana"/>
              </a:rPr>
              <a:t>R</a:t>
            </a:r>
            <a:r>
              <a:rPr sz="3200" spc="-195" dirty="0">
                <a:latin typeface="Verdana"/>
                <a:cs typeface="Verdana"/>
              </a:rPr>
              <a:t>K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525" dirty="0">
                <a:latin typeface="Verdana"/>
                <a:cs typeface="Verdana"/>
              </a:rPr>
              <a:t>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10" dirty="0">
                <a:latin typeface="Verdana"/>
                <a:cs typeface="Verdana"/>
              </a:rPr>
              <a:t>N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35" dirty="0">
                <a:latin typeface="Verdana"/>
                <a:cs typeface="Verdana"/>
              </a:rPr>
              <a:t>V</a:t>
            </a:r>
            <a:r>
              <a:rPr sz="3200" spc="-145" dirty="0">
                <a:latin typeface="Verdana"/>
                <a:cs typeface="Verdana"/>
              </a:rPr>
              <a:t>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85" dirty="0">
                <a:latin typeface="Verdana"/>
                <a:cs typeface="Verdana"/>
              </a:rPr>
              <a:t>D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45" dirty="0">
                <a:latin typeface="Verdana"/>
                <a:cs typeface="Verdana"/>
              </a:rPr>
              <a:t>LL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5" dirty="0">
                <a:latin typeface="Verdana"/>
                <a:cs typeface="Verdana"/>
              </a:rPr>
              <a:t>R  </a:t>
            </a:r>
            <a:r>
              <a:rPr sz="3200" spc="-75" dirty="0">
                <a:latin typeface="Verdana"/>
                <a:cs typeface="Verdana"/>
              </a:rPr>
              <a:t>BULUNMAKTADIR.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600">
              <a:latin typeface="Verdana"/>
              <a:cs typeface="Verdana"/>
            </a:endParaRPr>
          </a:p>
          <a:p>
            <a:pPr marL="12700" marR="40640">
              <a:lnSpc>
                <a:spcPct val="115199"/>
              </a:lnSpc>
              <a:spcBef>
                <a:spcPts val="5"/>
              </a:spcBef>
            </a:pPr>
            <a:r>
              <a:rPr sz="3200" spc="-125" dirty="0">
                <a:latin typeface="Verdana"/>
                <a:cs typeface="Verdana"/>
              </a:rPr>
              <a:t>TERCİH </a:t>
            </a:r>
            <a:r>
              <a:rPr sz="3200" spc="-150" dirty="0">
                <a:latin typeface="Verdana"/>
                <a:cs typeface="Verdana"/>
              </a:rPr>
              <a:t>ETMEYİ </a:t>
            </a:r>
            <a:r>
              <a:rPr sz="3200" spc="-75" dirty="0">
                <a:latin typeface="Verdana"/>
                <a:cs typeface="Verdana"/>
              </a:rPr>
              <a:t>DÜŞÜNDÜĞÜNÜZ </a:t>
            </a:r>
            <a:r>
              <a:rPr sz="3200" spc="-180" dirty="0">
                <a:latin typeface="Verdana"/>
                <a:cs typeface="Verdana"/>
              </a:rPr>
              <a:t>MESLEKİ </a:t>
            </a:r>
            <a:r>
              <a:rPr sz="3200" spc="-55" dirty="0">
                <a:latin typeface="Verdana"/>
                <a:cs typeface="Verdana"/>
              </a:rPr>
              <a:t>VE </a:t>
            </a:r>
            <a:r>
              <a:rPr sz="3200" spc="-50" dirty="0">
                <a:latin typeface="Verdana"/>
                <a:cs typeface="Verdana"/>
              </a:rPr>
              <a:t> </a:t>
            </a:r>
            <a:r>
              <a:rPr sz="3200" spc="-190" dirty="0">
                <a:latin typeface="Verdana"/>
                <a:cs typeface="Verdana"/>
              </a:rPr>
              <a:t>TEKNİK </a:t>
            </a:r>
            <a:r>
              <a:rPr sz="3200" spc="15" dirty="0">
                <a:latin typeface="Verdana"/>
                <a:cs typeface="Verdana"/>
              </a:rPr>
              <a:t>ANADOLU </a:t>
            </a:r>
            <a:r>
              <a:rPr sz="3200" spc="-175" dirty="0">
                <a:latin typeface="Verdana"/>
                <a:cs typeface="Verdana"/>
              </a:rPr>
              <a:t>LİSELERİNDE </a:t>
            </a:r>
            <a:r>
              <a:rPr sz="3200" spc="5" dirty="0">
                <a:latin typeface="Verdana"/>
                <a:cs typeface="Verdana"/>
              </a:rPr>
              <a:t>BULUNAN </a:t>
            </a:r>
            <a:r>
              <a:rPr sz="3200" spc="10" dirty="0">
                <a:latin typeface="Verdana"/>
                <a:cs typeface="Verdana"/>
              </a:rPr>
              <a:t> </a:t>
            </a:r>
            <a:r>
              <a:rPr sz="3200" spc="-20" dirty="0">
                <a:latin typeface="Verdana"/>
                <a:cs typeface="Verdana"/>
              </a:rPr>
              <a:t>B</a:t>
            </a:r>
            <a:r>
              <a:rPr sz="3200" spc="-55" dirty="0">
                <a:latin typeface="Verdana"/>
                <a:cs typeface="Verdana"/>
              </a:rPr>
              <a:t>Ö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10" dirty="0">
                <a:latin typeface="Verdana"/>
                <a:cs typeface="Verdana"/>
              </a:rPr>
              <a:t>Ü</a:t>
            </a:r>
            <a:r>
              <a:rPr sz="3200" spc="10" dirty="0">
                <a:latin typeface="Verdana"/>
                <a:cs typeface="Verdana"/>
              </a:rPr>
              <a:t>M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150" dirty="0">
                <a:latin typeface="Verdana"/>
                <a:cs typeface="Verdana"/>
              </a:rPr>
              <a:t>E</a:t>
            </a:r>
            <a:r>
              <a:rPr sz="3200" spc="-15" dirty="0">
                <a:latin typeface="Verdana"/>
                <a:cs typeface="Verdana"/>
              </a:rPr>
              <a:t>R</a:t>
            </a:r>
            <a:r>
              <a:rPr sz="3200" spc="-525" dirty="0">
                <a:latin typeface="Verdana"/>
                <a:cs typeface="Verdana"/>
              </a:rPr>
              <a:t>İ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15" dirty="0">
                <a:latin typeface="Verdana"/>
                <a:cs typeface="Verdana"/>
              </a:rPr>
              <a:t>R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200" dirty="0">
                <a:latin typeface="Verdana"/>
                <a:cs typeface="Verdana"/>
              </a:rPr>
              <a:t>Ş</a:t>
            </a:r>
            <a:r>
              <a:rPr sz="3200" spc="-50" dirty="0">
                <a:latin typeface="Verdana"/>
                <a:cs typeface="Verdana"/>
              </a:rPr>
              <a:t>T</a:t>
            </a:r>
            <a:r>
              <a:rPr sz="3200" spc="-530" dirty="0">
                <a:latin typeface="Verdana"/>
                <a:cs typeface="Verdana"/>
              </a:rPr>
              <a:t>I</a:t>
            </a:r>
            <a:r>
              <a:rPr sz="3200" spc="-15" dirty="0">
                <a:latin typeface="Verdana"/>
                <a:cs typeface="Verdana"/>
              </a:rPr>
              <a:t>R</a:t>
            </a:r>
            <a:r>
              <a:rPr sz="3200" spc="10" dirty="0">
                <a:latin typeface="Verdana"/>
                <a:cs typeface="Verdana"/>
              </a:rPr>
              <a:t>M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15" dirty="0">
                <a:latin typeface="Verdana"/>
                <a:cs typeface="Verdana"/>
              </a:rPr>
              <a:t>N</a:t>
            </a:r>
            <a:r>
              <a:rPr sz="3200" spc="-530" dirty="0">
                <a:latin typeface="Verdana"/>
                <a:cs typeface="Verdana"/>
              </a:rPr>
              <a:t>I</a:t>
            </a:r>
            <a:r>
              <a:rPr sz="3200" spc="-285" dirty="0">
                <a:latin typeface="Verdana"/>
                <a:cs typeface="Verdana"/>
              </a:rPr>
              <a:t>Z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85" dirty="0">
                <a:latin typeface="Verdana"/>
                <a:cs typeface="Verdana"/>
              </a:rPr>
              <a:t>D</a:t>
            </a:r>
            <a:r>
              <a:rPr sz="3200" spc="-55" dirty="0">
                <a:latin typeface="Verdana"/>
                <a:cs typeface="Verdana"/>
              </a:rPr>
              <a:t>O</a:t>
            </a:r>
            <a:r>
              <a:rPr sz="3200" spc="-150" dirty="0">
                <a:latin typeface="Verdana"/>
                <a:cs typeface="Verdana"/>
              </a:rPr>
              <a:t>Ğ</a:t>
            </a:r>
            <a:r>
              <a:rPr sz="3200" spc="-15" dirty="0">
                <a:latin typeface="Verdana"/>
                <a:cs typeface="Verdana"/>
              </a:rPr>
              <a:t>R</a:t>
            </a:r>
            <a:r>
              <a:rPr sz="3200" spc="-5" dirty="0">
                <a:latin typeface="Verdana"/>
                <a:cs typeface="Verdana"/>
              </a:rPr>
              <a:t>U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55" dirty="0">
                <a:latin typeface="Verdana"/>
                <a:cs typeface="Verdana"/>
              </a:rPr>
              <a:t>O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55" dirty="0">
                <a:latin typeface="Verdana"/>
                <a:cs typeface="Verdana"/>
              </a:rPr>
              <a:t>C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195" dirty="0">
                <a:latin typeface="Verdana"/>
                <a:cs typeface="Verdana"/>
              </a:rPr>
              <a:t>K</a:t>
            </a:r>
            <a:r>
              <a:rPr sz="3200" spc="-50" dirty="0">
                <a:latin typeface="Verdana"/>
                <a:cs typeface="Verdana"/>
              </a:rPr>
              <a:t>T</a:t>
            </a:r>
            <a:r>
              <a:rPr sz="3200" spc="-530" dirty="0">
                <a:latin typeface="Verdana"/>
                <a:cs typeface="Verdana"/>
              </a:rPr>
              <a:t>I</a:t>
            </a:r>
            <a:r>
              <a:rPr sz="3200" spc="-15" dirty="0">
                <a:latin typeface="Verdana"/>
                <a:cs typeface="Verdana"/>
              </a:rPr>
              <a:t>R</a:t>
            </a:r>
            <a:r>
              <a:rPr sz="3200" spc="-420" dirty="0">
                <a:latin typeface="Verdana"/>
                <a:cs typeface="Verdana"/>
              </a:rPr>
              <a:t>.  </a:t>
            </a:r>
            <a:r>
              <a:rPr sz="3200" spc="-440" dirty="0">
                <a:latin typeface="Verdana"/>
                <a:cs typeface="Verdana"/>
              </a:rPr>
              <a:t>(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55" dirty="0">
                <a:latin typeface="Verdana"/>
                <a:cs typeface="Verdana"/>
              </a:rPr>
              <a:t>Ö</a:t>
            </a:r>
            <a:r>
              <a:rPr sz="3200" spc="-15" dirty="0">
                <a:latin typeface="Verdana"/>
                <a:cs typeface="Verdana"/>
              </a:rPr>
              <a:t>RN</a:t>
            </a:r>
            <a:r>
              <a:rPr sz="3200" spc="-150" dirty="0">
                <a:latin typeface="Verdana"/>
                <a:cs typeface="Verdana"/>
              </a:rPr>
              <a:t>EĞ</a:t>
            </a:r>
            <a:r>
              <a:rPr sz="3200" spc="-530" dirty="0">
                <a:latin typeface="Verdana"/>
                <a:cs typeface="Verdana"/>
              </a:rPr>
              <a:t>İ</a:t>
            </a:r>
            <a:r>
              <a:rPr sz="3200" spc="-15" dirty="0">
                <a:latin typeface="Verdana"/>
                <a:cs typeface="Verdana"/>
              </a:rPr>
              <a:t>N</a:t>
            </a:r>
            <a:r>
              <a:rPr sz="3200" spc="-720" dirty="0">
                <a:latin typeface="Verdana"/>
                <a:cs typeface="Verdana"/>
              </a:rPr>
              <a:t>;</a:t>
            </a:r>
            <a:r>
              <a:rPr sz="3200" spc="-200" dirty="0">
                <a:latin typeface="Verdana"/>
                <a:cs typeface="Verdana"/>
              </a:rPr>
              <a:t>S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150" dirty="0">
                <a:latin typeface="Verdana"/>
                <a:cs typeface="Verdana"/>
              </a:rPr>
              <a:t>Ğ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530" dirty="0">
                <a:latin typeface="Verdana"/>
                <a:cs typeface="Verdana"/>
              </a:rPr>
              <a:t>I</a:t>
            </a:r>
            <a:r>
              <a:rPr sz="3200" spc="-190" dirty="0">
                <a:latin typeface="Verdana"/>
                <a:cs typeface="Verdana"/>
              </a:rPr>
              <a:t>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530" dirty="0">
                <a:latin typeface="Verdana"/>
                <a:cs typeface="Verdana"/>
              </a:rPr>
              <a:t>İ</a:t>
            </a:r>
            <a:r>
              <a:rPr sz="3200" spc="-200" dirty="0">
                <a:latin typeface="Verdana"/>
                <a:cs typeface="Verdana"/>
              </a:rPr>
              <a:t>S</a:t>
            </a:r>
            <a:r>
              <a:rPr sz="3200" spc="-150" dirty="0">
                <a:latin typeface="Verdana"/>
                <a:cs typeface="Verdana"/>
              </a:rPr>
              <a:t>E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150" dirty="0">
                <a:latin typeface="Verdana"/>
                <a:cs typeface="Verdana"/>
              </a:rPr>
              <a:t>E</a:t>
            </a:r>
            <a:r>
              <a:rPr sz="3200" spc="-15" dirty="0">
                <a:latin typeface="Verdana"/>
                <a:cs typeface="Verdana"/>
              </a:rPr>
              <a:t>R</a:t>
            </a:r>
            <a:r>
              <a:rPr sz="3200" spc="-525" dirty="0">
                <a:latin typeface="Verdana"/>
                <a:cs typeface="Verdana"/>
              </a:rPr>
              <a:t>İ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85" dirty="0">
                <a:latin typeface="Verdana"/>
                <a:cs typeface="Verdana"/>
              </a:rPr>
              <a:t>D</a:t>
            </a:r>
            <a:r>
              <a:rPr sz="3200" spc="-145" dirty="0">
                <a:latin typeface="Verdana"/>
                <a:cs typeface="Verdana"/>
              </a:rPr>
              <a:t>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10" dirty="0">
                <a:latin typeface="Verdana"/>
                <a:cs typeface="Verdana"/>
              </a:rPr>
              <a:t>M</a:t>
            </a:r>
            <a:r>
              <a:rPr sz="3200" spc="-150" dirty="0">
                <a:latin typeface="Verdana"/>
                <a:cs typeface="Verdana"/>
              </a:rPr>
              <a:t>E</a:t>
            </a:r>
            <a:r>
              <a:rPr sz="3200" spc="-200" dirty="0">
                <a:latin typeface="Verdana"/>
                <a:cs typeface="Verdana"/>
              </a:rPr>
              <a:t>S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150" dirty="0">
                <a:latin typeface="Verdana"/>
                <a:cs typeface="Verdana"/>
              </a:rPr>
              <a:t>E</a:t>
            </a:r>
            <a:r>
              <a:rPr sz="3200" spc="-190" dirty="0">
                <a:latin typeface="Verdana"/>
                <a:cs typeface="Verdana"/>
              </a:rPr>
              <a:t>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530" dirty="0">
                <a:latin typeface="Verdana"/>
                <a:cs typeface="Verdana"/>
              </a:rPr>
              <a:t>İ</a:t>
            </a:r>
            <a:r>
              <a:rPr sz="3200" spc="-200" dirty="0">
                <a:latin typeface="Verdana"/>
                <a:cs typeface="Verdana"/>
              </a:rPr>
              <a:t>S</a:t>
            </a:r>
            <a:r>
              <a:rPr sz="3200" spc="-150" dirty="0">
                <a:latin typeface="Verdana"/>
                <a:cs typeface="Verdana"/>
              </a:rPr>
              <a:t>E</a:t>
            </a:r>
            <a:r>
              <a:rPr sz="3200" spc="-200" dirty="0">
                <a:latin typeface="Verdana"/>
                <a:cs typeface="Verdana"/>
              </a:rPr>
              <a:t>S</a:t>
            </a:r>
            <a:r>
              <a:rPr sz="3200" spc="-465" dirty="0">
                <a:latin typeface="Verdana"/>
                <a:cs typeface="Verdana"/>
              </a:rPr>
              <a:t>İ  </a:t>
            </a:r>
            <a:r>
              <a:rPr sz="3200" spc="-95" dirty="0">
                <a:latin typeface="Verdana"/>
                <a:cs typeface="Verdana"/>
              </a:rPr>
              <a:t>KAPSAMINDADIR.HER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20" dirty="0">
                <a:latin typeface="Verdana"/>
                <a:cs typeface="Verdana"/>
              </a:rPr>
              <a:t>MESLEK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210" dirty="0">
                <a:latin typeface="Verdana"/>
                <a:cs typeface="Verdana"/>
              </a:rPr>
              <a:t>LİSESİNDE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60" dirty="0">
                <a:latin typeface="Verdana"/>
                <a:cs typeface="Verdana"/>
              </a:rPr>
              <a:t>SAĞLIK </a:t>
            </a:r>
            <a:r>
              <a:rPr sz="3200" spc="-1110" dirty="0">
                <a:latin typeface="Verdana"/>
                <a:cs typeface="Verdana"/>
              </a:rPr>
              <a:t> 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15" dirty="0">
                <a:latin typeface="Verdana"/>
                <a:cs typeface="Verdana"/>
              </a:rPr>
              <a:t>N</a:t>
            </a:r>
            <a:r>
              <a:rPr sz="3200" spc="-525" dirty="0">
                <a:latin typeface="Verdana"/>
                <a:cs typeface="Verdana"/>
              </a:rPr>
              <a:t>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55" dirty="0">
                <a:latin typeface="Verdana"/>
                <a:cs typeface="Verdana"/>
              </a:rPr>
              <a:t>O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10" dirty="0">
                <a:latin typeface="Verdana"/>
                <a:cs typeface="Verdana"/>
              </a:rPr>
              <a:t>M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35" dirty="0">
                <a:latin typeface="Verdana"/>
                <a:cs typeface="Verdana"/>
              </a:rPr>
              <a:t>Y</a:t>
            </a:r>
            <a:r>
              <a:rPr sz="3200" spc="155" dirty="0">
                <a:latin typeface="Verdana"/>
                <a:cs typeface="Verdana"/>
              </a:rPr>
              <a:t>A</a:t>
            </a:r>
            <a:r>
              <a:rPr sz="3200" spc="-20" dirty="0">
                <a:latin typeface="Verdana"/>
                <a:cs typeface="Verdana"/>
              </a:rPr>
              <a:t>B</a:t>
            </a:r>
            <a:r>
              <a:rPr sz="3200" spc="-530" dirty="0">
                <a:latin typeface="Verdana"/>
                <a:cs typeface="Verdana"/>
              </a:rPr>
              <a:t>İ</a:t>
            </a:r>
            <a:r>
              <a:rPr sz="3200" spc="-45" dirty="0">
                <a:latin typeface="Verdana"/>
                <a:cs typeface="Verdana"/>
              </a:rPr>
              <a:t>L</a:t>
            </a:r>
            <a:r>
              <a:rPr sz="3200" spc="-530" dirty="0">
                <a:latin typeface="Verdana"/>
                <a:cs typeface="Verdana"/>
              </a:rPr>
              <a:t>İ</a:t>
            </a:r>
            <a:r>
              <a:rPr sz="3200" spc="-15" dirty="0">
                <a:latin typeface="Verdana"/>
                <a:cs typeface="Verdana"/>
              </a:rPr>
              <a:t>R</a:t>
            </a:r>
            <a:r>
              <a:rPr sz="3200" spc="-425" dirty="0">
                <a:latin typeface="Verdana"/>
                <a:cs typeface="Verdana"/>
              </a:rPr>
              <a:t>.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440" dirty="0">
                <a:latin typeface="Verdana"/>
                <a:cs typeface="Verdana"/>
              </a:rPr>
              <a:t>)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18"/>
            <a:ext cx="777875" cy="976630"/>
            <a:chOff x="14984696" y="3778218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11" y="502831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43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53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4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6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2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3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2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1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2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3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69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4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7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720039" y="225675"/>
            <a:ext cx="62953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280" dirty="0">
                <a:solidFill>
                  <a:srgbClr val="000000"/>
                </a:solidFill>
                <a:latin typeface="Tahoma"/>
                <a:cs typeface="Tahoma"/>
              </a:rPr>
              <a:t>G</a:t>
            </a:r>
            <a:r>
              <a:rPr sz="6400" b="0" spc="5" dirty="0">
                <a:solidFill>
                  <a:srgbClr val="000000"/>
                </a:solidFill>
                <a:latin typeface="Tahoma"/>
                <a:cs typeface="Tahoma"/>
              </a:rPr>
              <a:t>Ü</a:t>
            </a:r>
            <a:r>
              <a:rPr sz="6400" b="0" spc="80" dirty="0">
                <a:solidFill>
                  <a:srgbClr val="000000"/>
                </a:solidFill>
                <a:latin typeface="Tahoma"/>
                <a:cs typeface="Tahoma"/>
              </a:rPr>
              <a:t>Z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114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100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365" dirty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140" dirty="0">
                <a:solidFill>
                  <a:srgbClr val="000000"/>
                </a:solidFill>
                <a:latin typeface="Tahoma"/>
                <a:cs typeface="Tahoma"/>
              </a:rPr>
              <a:t>R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8578" y="1111500"/>
            <a:ext cx="10621010" cy="5607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894839" algn="ctr">
              <a:lnSpc>
                <a:spcPct val="100000"/>
              </a:lnSpc>
              <a:spcBef>
                <a:spcPts val="100"/>
              </a:spcBef>
            </a:pPr>
            <a:r>
              <a:rPr sz="6400" spc="-250" dirty="0">
                <a:latin typeface="Tahoma"/>
                <a:cs typeface="Tahoma"/>
              </a:rPr>
              <a:t>LİSELERİ</a:t>
            </a:r>
            <a:endParaRPr sz="6400">
              <a:latin typeface="Tahoma"/>
              <a:cs typeface="Tahoma"/>
            </a:endParaRPr>
          </a:p>
          <a:p>
            <a:pPr marL="12700" marR="954405">
              <a:lnSpc>
                <a:spcPct val="115199"/>
              </a:lnSpc>
              <a:spcBef>
                <a:spcPts val="5290"/>
              </a:spcBef>
            </a:pPr>
            <a:r>
              <a:rPr sz="3200" spc="-90" dirty="0">
                <a:latin typeface="Verdana"/>
                <a:cs typeface="Verdana"/>
              </a:rPr>
              <a:t>-</a:t>
            </a:r>
            <a:r>
              <a:rPr sz="3200" spc="-150" dirty="0">
                <a:latin typeface="Verdana"/>
                <a:cs typeface="Verdana"/>
              </a:rPr>
              <a:t>G</a:t>
            </a:r>
            <a:r>
              <a:rPr sz="3200" spc="-185" dirty="0">
                <a:latin typeface="Verdana"/>
                <a:cs typeface="Verdana"/>
              </a:rPr>
              <a:t>ü</a:t>
            </a:r>
            <a:r>
              <a:rPr sz="3200" spc="-30" dirty="0">
                <a:latin typeface="Verdana"/>
                <a:cs typeface="Verdana"/>
              </a:rPr>
              <a:t>z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120" dirty="0">
                <a:latin typeface="Verdana"/>
                <a:cs typeface="Verdana"/>
              </a:rPr>
              <a:t>l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85" dirty="0">
                <a:latin typeface="Verdana"/>
                <a:cs typeface="Verdana"/>
              </a:rPr>
              <a:t>s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160" dirty="0">
                <a:latin typeface="Verdana"/>
                <a:cs typeface="Verdana"/>
              </a:rPr>
              <a:t>n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150" dirty="0">
                <a:latin typeface="Verdana"/>
                <a:cs typeface="Verdana"/>
              </a:rPr>
              <a:t>t</a:t>
            </a:r>
            <a:r>
              <a:rPr sz="3200" spc="-125" dirty="0">
                <a:latin typeface="Verdana"/>
                <a:cs typeface="Verdana"/>
              </a:rPr>
              <a:t>l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210" dirty="0">
                <a:latin typeface="Verdana"/>
                <a:cs typeface="Verdana"/>
              </a:rPr>
              <a:t>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li</a:t>
            </a:r>
            <a:r>
              <a:rPr sz="3200" spc="-85" dirty="0">
                <a:latin typeface="Verdana"/>
                <a:cs typeface="Verdana"/>
              </a:rPr>
              <a:t>s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125" dirty="0">
                <a:latin typeface="Verdana"/>
                <a:cs typeface="Verdana"/>
              </a:rPr>
              <a:t>l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125" dirty="0">
                <a:latin typeface="Verdana"/>
                <a:cs typeface="Verdana"/>
              </a:rPr>
              <a:t>i</a:t>
            </a:r>
            <a:r>
              <a:rPr sz="3200" spc="-715" dirty="0">
                <a:latin typeface="Verdana"/>
                <a:cs typeface="Verdana"/>
              </a:rPr>
              <a:t>;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55" dirty="0">
                <a:latin typeface="Verdana"/>
                <a:cs typeface="Verdana"/>
              </a:rPr>
              <a:t>Ö</a:t>
            </a:r>
            <a:r>
              <a:rPr sz="3200" spc="-70" dirty="0">
                <a:latin typeface="Verdana"/>
                <a:cs typeface="Verdana"/>
              </a:rPr>
              <a:t>ğ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160" dirty="0">
                <a:latin typeface="Verdana"/>
                <a:cs typeface="Verdana"/>
              </a:rPr>
              <a:t>n</a:t>
            </a:r>
            <a:r>
              <a:rPr sz="3200" spc="-90" dirty="0">
                <a:latin typeface="Verdana"/>
                <a:cs typeface="Verdana"/>
              </a:rPr>
              <a:t>c</a:t>
            </a:r>
            <a:r>
              <a:rPr sz="3200" spc="-125" dirty="0">
                <a:latin typeface="Verdana"/>
                <a:cs typeface="Verdana"/>
              </a:rPr>
              <a:t>il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170" dirty="0">
                <a:latin typeface="Verdana"/>
                <a:cs typeface="Verdana"/>
              </a:rPr>
              <a:t>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70" dirty="0">
                <a:latin typeface="Verdana"/>
                <a:cs typeface="Verdana"/>
              </a:rPr>
              <a:t>g</a:t>
            </a:r>
            <a:r>
              <a:rPr sz="3200" spc="-185" dirty="0">
                <a:latin typeface="Verdana"/>
                <a:cs typeface="Verdana"/>
              </a:rPr>
              <a:t>ü</a:t>
            </a:r>
            <a:r>
              <a:rPr sz="3200" spc="-30" dirty="0">
                <a:latin typeface="Verdana"/>
                <a:cs typeface="Verdana"/>
              </a:rPr>
              <a:t>z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120" dirty="0">
                <a:latin typeface="Verdana"/>
                <a:cs typeface="Verdana"/>
              </a:rPr>
              <a:t>l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85" dirty="0">
                <a:latin typeface="Verdana"/>
                <a:cs typeface="Verdana"/>
              </a:rPr>
              <a:t>s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160" dirty="0">
                <a:latin typeface="Verdana"/>
                <a:cs typeface="Verdana"/>
              </a:rPr>
              <a:t>n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150" dirty="0">
                <a:latin typeface="Verdana"/>
                <a:cs typeface="Verdana"/>
              </a:rPr>
              <a:t>t</a:t>
            </a:r>
            <a:r>
              <a:rPr sz="3200" spc="-125" dirty="0">
                <a:latin typeface="Verdana"/>
                <a:cs typeface="Verdana"/>
              </a:rPr>
              <a:t>l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125" dirty="0">
                <a:latin typeface="Verdana"/>
                <a:cs typeface="Verdana"/>
              </a:rPr>
              <a:t>l</a:t>
            </a:r>
            <a:r>
              <a:rPr sz="3200" spc="-5" dirty="0">
                <a:latin typeface="Verdana"/>
                <a:cs typeface="Verdana"/>
              </a:rPr>
              <a:t>a  </a:t>
            </a:r>
            <a:r>
              <a:rPr sz="3200" spc="-125" dirty="0">
                <a:latin typeface="Verdana"/>
                <a:cs typeface="Verdana"/>
              </a:rPr>
              <a:t>il</a:t>
            </a:r>
            <a:r>
              <a:rPr sz="3200" spc="-70" dirty="0">
                <a:latin typeface="Verdana"/>
                <a:cs typeface="Verdana"/>
              </a:rPr>
              <a:t>g</a:t>
            </a:r>
            <a:r>
              <a:rPr sz="3200" spc="-125" dirty="0">
                <a:latin typeface="Verdana"/>
                <a:cs typeface="Verdana"/>
              </a:rPr>
              <a:t>il</a:t>
            </a:r>
            <a:r>
              <a:rPr sz="3200" spc="-120" dirty="0">
                <a:latin typeface="Verdana"/>
                <a:cs typeface="Verdana"/>
              </a:rPr>
              <a:t>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t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305" dirty="0">
                <a:latin typeface="Verdana"/>
                <a:cs typeface="Verdana"/>
              </a:rPr>
              <a:t>m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120" dirty="0">
                <a:latin typeface="Verdana"/>
                <a:cs typeface="Verdana"/>
              </a:rPr>
              <a:t>l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80" dirty="0">
                <a:latin typeface="Verdana"/>
                <a:cs typeface="Verdana"/>
              </a:rPr>
              <a:t>b</a:t>
            </a:r>
            <a:r>
              <a:rPr sz="3200" spc="-125" dirty="0">
                <a:latin typeface="Verdana"/>
                <a:cs typeface="Verdana"/>
              </a:rPr>
              <a:t>il</a:t>
            </a:r>
            <a:r>
              <a:rPr sz="3200" spc="-70" dirty="0">
                <a:latin typeface="Verdana"/>
                <a:cs typeface="Verdana"/>
              </a:rPr>
              <a:t>g</a:t>
            </a:r>
            <a:r>
              <a:rPr sz="3200" spc="-120" dirty="0">
                <a:latin typeface="Verdana"/>
                <a:cs typeface="Verdana"/>
              </a:rPr>
              <a:t>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200" dirty="0">
                <a:latin typeface="Verdana"/>
                <a:cs typeface="Verdana"/>
              </a:rPr>
              <a:t>v</a:t>
            </a:r>
            <a:r>
              <a:rPr sz="3200" spc="-170" dirty="0">
                <a:latin typeface="Verdana"/>
                <a:cs typeface="Verdana"/>
              </a:rPr>
              <a:t>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80" dirty="0">
                <a:latin typeface="Verdana"/>
                <a:cs typeface="Verdana"/>
              </a:rPr>
              <a:t>b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90" dirty="0">
                <a:latin typeface="Verdana"/>
                <a:cs typeface="Verdana"/>
              </a:rPr>
              <a:t>c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125" dirty="0">
                <a:latin typeface="Verdana"/>
                <a:cs typeface="Verdana"/>
              </a:rPr>
              <a:t>il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210" dirty="0">
                <a:latin typeface="Verdana"/>
                <a:cs typeface="Verdana"/>
              </a:rPr>
              <a:t>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254" dirty="0">
                <a:latin typeface="Verdana"/>
                <a:cs typeface="Verdana"/>
              </a:rPr>
              <a:t>k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30" dirty="0">
                <a:latin typeface="Verdana"/>
                <a:cs typeface="Verdana"/>
              </a:rPr>
              <a:t>z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160" dirty="0">
                <a:latin typeface="Verdana"/>
                <a:cs typeface="Verdana"/>
              </a:rPr>
              <a:t>n</a:t>
            </a:r>
            <a:r>
              <a:rPr sz="3200" spc="-80" dirty="0">
                <a:latin typeface="Verdana"/>
                <a:cs typeface="Verdana"/>
              </a:rPr>
              <a:t>d</a:t>
            </a:r>
            <a:r>
              <a:rPr sz="3200" spc="-125" dirty="0">
                <a:latin typeface="Verdana"/>
                <a:cs typeface="Verdana"/>
              </a:rPr>
              <a:t>ı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305" dirty="0">
                <a:latin typeface="Verdana"/>
                <a:cs typeface="Verdana"/>
              </a:rPr>
              <a:t>m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200" dirty="0">
                <a:latin typeface="Verdana"/>
                <a:cs typeface="Verdana"/>
              </a:rPr>
              <a:t>y</a:t>
            </a:r>
            <a:r>
              <a:rPr sz="3200" spc="-120" dirty="0">
                <a:latin typeface="Verdana"/>
                <a:cs typeface="Verdana"/>
              </a:rPr>
              <a:t>ı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200" dirty="0">
                <a:latin typeface="Verdana"/>
                <a:cs typeface="Verdana"/>
              </a:rPr>
              <a:t>v</a:t>
            </a:r>
            <a:r>
              <a:rPr sz="3200" spc="-170" dirty="0">
                <a:latin typeface="Verdana"/>
                <a:cs typeface="Verdana"/>
              </a:rPr>
              <a:t>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70" dirty="0">
                <a:latin typeface="Verdana"/>
                <a:cs typeface="Verdana"/>
              </a:rPr>
              <a:t>g</a:t>
            </a:r>
            <a:r>
              <a:rPr sz="3200" spc="-185" dirty="0">
                <a:latin typeface="Verdana"/>
                <a:cs typeface="Verdana"/>
              </a:rPr>
              <a:t>ü</a:t>
            </a:r>
            <a:r>
              <a:rPr sz="3200" spc="-30" dirty="0">
                <a:latin typeface="Verdana"/>
                <a:cs typeface="Verdana"/>
              </a:rPr>
              <a:t>z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120" dirty="0">
                <a:latin typeface="Verdana"/>
                <a:cs typeface="Verdana"/>
              </a:rPr>
              <a:t>l</a:t>
            </a:r>
            <a:endParaRPr sz="3200">
              <a:latin typeface="Verdana"/>
              <a:cs typeface="Verdana"/>
            </a:endParaRPr>
          </a:p>
          <a:p>
            <a:pPr marL="12700" marR="5080">
              <a:lnSpc>
                <a:spcPct val="115199"/>
              </a:lnSpc>
              <a:spcBef>
                <a:spcPts val="5"/>
              </a:spcBef>
            </a:pPr>
            <a:r>
              <a:rPr sz="3200" spc="-95" dirty="0">
                <a:latin typeface="Verdana"/>
                <a:cs typeface="Verdana"/>
              </a:rPr>
              <a:t>sanatlar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85" dirty="0">
                <a:latin typeface="Verdana"/>
                <a:cs typeface="Verdana"/>
              </a:rPr>
              <a:t>alanında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nitelikli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05" dirty="0">
                <a:latin typeface="Verdana"/>
                <a:cs typeface="Verdana"/>
              </a:rPr>
              <a:t>insan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yetiştirilmesine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kaynaklık </a:t>
            </a:r>
            <a:r>
              <a:rPr sz="3200" spc="-1110" dirty="0">
                <a:latin typeface="Verdana"/>
                <a:cs typeface="Verdana"/>
              </a:rPr>
              <a:t> 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150" dirty="0">
                <a:latin typeface="Verdana"/>
                <a:cs typeface="Verdana"/>
              </a:rPr>
              <a:t>t</a:t>
            </a:r>
            <a:r>
              <a:rPr sz="3200" spc="-305" dirty="0">
                <a:latin typeface="Verdana"/>
                <a:cs typeface="Verdana"/>
              </a:rPr>
              <a:t>m</a:t>
            </a:r>
            <a:r>
              <a:rPr sz="3200" spc="-175" dirty="0">
                <a:latin typeface="Verdana"/>
                <a:cs typeface="Verdana"/>
              </a:rPr>
              <a:t>e</a:t>
            </a:r>
            <a:r>
              <a:rPr sz="3200" spc="-200" dirty="0">
                <a:latin typeface="Verdana"/>
                <a:cs typeface="Verdana"/>
              </a:rPr>
              <a:t>y</a:t>
            </a:r>
            <a:r>
              <a:rPr sz="3200" spc="-120" dirty="0">
                <a:latin typeface="Verdana"/>
                <a:cs typeface="Verdana"/>
              </a:rPr>
              <a:t>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305" dirty="0">
                <a:latin typeface="Verdana"/>
                <a:cs typeface="Verdana"/>
              </a:rPr>
              <a:t>m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90" dirty="0">
                <a:latin typeface="Verdana"/>
                <a:cs typeface="Verdana"/>
              </a:rPr>
              <a:t>ç</a:t>
            </a:r>
            <a:r>
              <a:rPr sz="3200" spc="-125" dirty="0">
                <a:latin typeface="Verdana"/>
                <a:cs typeface="Verdana"/>
              </a:rPr>
              <a:t>l</a:t>
            </a:r>
            <a:r>
              <a:rPr sz="3200" spc="-10" dirty="0">
                <a:latin typeface="Verdana"/>
                <a:cs typeface="Verdana"/>
              </a:rPr>
              <a:t>a</a:t>
            </a:r>
            <a:r>
              <a:rPr sz="3200" spc="-215" dirty="0">
                <a:latin typeface="Verdana"/>
                <a:cs typeface="Verdana"/>
              </a:rPr>
              <a:t>r</a:t>
            </a:r>
            <a:r>
              <a:rPr sz="3200" spc="-425" dirty="0">
                <a:latin typeface="Verdana"/>
                <a:cs typeface="Verdana"/>
              </a:rPr>
              <a:t>.</a:t>
            </a:r>
            <a:endParaRPr sz="3200">
              <a:latin typeface="Verdana"/>
              <a:cs typeface="Verdana"/>
            </a:endParaRPr>
          </a:p>
          <a:p>
            <a:pPr marL="12700" marR="903605">
              <a:lnSpc>
                <a:spcPct val="115199"/>
              </a:lnSpc>
            </a:pPr>
            <a:r>
              <a:rPr sz="3200" spc="-145" dirty="0">
                <a:latin typeface="Verdana"/>
                <a:cs typeface="Verdana"/>
              </a:rPr>
              <a:t>-Yetenekli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00" dirty="0">
                <a:latin typeface="Verdana"/>
                <a:cs typeface="Verdana"/>
              </a:rPr>
              <a:t>olan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öğrencilerin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yaratıcı,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05" dirty="0">
                <a:latin typeface="Verdana"/>
                <a:cs typeface="Verdana"/>
              </a:rPr>
              <a:t>yapıcı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204" dirty="0">
                <a:latin typeface="Verdana"/>
                <a:cs typeface="Verdana"/>
              </a:rPr>
              <a:t>yorum </a:t>
            </a:r>
            <a:r>
              <a:rPr sz="3200" spc="-1110" dirty="0">
                <a:latin typeface="Verdana"/>
                <a:cs typeface="Verdana"/>
              </a:rPr>
              <a:t> </a:t>
            </a:r>
            <a:r>
              <a:rPr sz="3200" spc="-170" dirty="0">
                <a:latin typeface="Verdana"/>
                <a:cs typeface="Verdana"/>
              </a:rPr>
              <a:t>yeteneklerini </a:t>
            </a:r>
            <a:r>
              <a:rPr sz="3200" spc="-185" dirty="0">
                <a:latin typeface="Verdana"/>
                <a:cs typeface="Verdana"/>
              </a:rPr>
              <a:t>geliştirmek, </a:t>
            </a:r>
            <a:r>
              <a:rPr sz="3200" spc="-145" dirty="0">
                <a:latin typeface="Verdana"/>
                <a:cs typeface="Verdana"/>
              </a:rPr>
              <a:t>öğrencileri </a:t>
            </a:r>
            <a:r>
              <a:rPr sz="3200" spc="-175" dirty="0">
                <a:latin typeface="Verdana"/>
                <a:cs typeface="Verdana"/>
              </a:rPr>
              <a:t>yetenekleri </a:t>
            </a:r>
            <a:r>
              <a:rPr sz="3200" spc="-170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doğrultusunda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65" dirty="0">
                <a:latin typeface="Verdana"/>
                <a:cs typeface="Verdana"/>
              </a:rPr>
              <a:t>geliştirmek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amaçlanmıştır.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18"/>
            <a:ext cx="777875" cy="976630"/>
            <a:chOff x="14984696" y="3778218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11" y="502831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43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53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4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6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2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3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2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1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67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6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5" y="239428"/>
                </a:lnTo>
                <a:lnTo>
                  <a:pt x="360634" y="290578"/>
                </a:lnTo>
                <a:lnTo>
                  <a:pt x="335575" y="336181"/>
                </a:lnTo>
                <a:lnTo>
                  <a:pt x="299503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3" y="406909"/>
                </a:lnTo>
                <a:lnTo>
                  <a:pt x="201268" y="401087"/>
                </a:lnTo>
                <a:lnTo>
                  <a:pt x="208236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3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6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8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5" y="379806"/>
                </a:lnTo>
                <a:lnTo>
                  <a:pt x="42256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6"/>
                </a:lnTo>
                <a:lnTo>
                  <a:pt x="3592" y="357233"/>
                </a:lnTo>
                <a:lnTo>
                  <a:pt x="35155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9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4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33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7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8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7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720039" y="619754"/>
            <a:ext cx="62953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280" dirty="0">
                <a:solidFill>
                  <a:srgbClr val="000000"/>
                </a:solidFill>
                <a:latin typeface="Tahoma"/>
                <a:cs typeface="Tahoma"/>
              </a:rPr>
              <a:t>G</a:t>
            </a:r>
            <a:r>
              <a:rPr sz="6400" b="0" spc="5" dirty="0">
                <a:solidFill>
                  <a:srgbClr val="000000"/>
                </a:solidFill>
                <a:latin typeface="Tahoma"/>
                <a:cs typeface="Tahoma"/>
              </a:rPr>
              <a:t>Ü</a:t>
            </a:r>
            <a:r>
              <a:rPr sz="6400" b="0" spc="80" dirty="0">
                <a:solidFill>
                  <a:srgbClr val="000000"/>
                </a:solidFill>
                <a:latin typeface="Tahoma"/>
                <a:cs typeface="Tahoma"/>
              </a:rPr>
              <a:t>Z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114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100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365" dirty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140" dirty="0">
                <a:solidFill>
                  <a:srgbClr val="000000"/>
                </a:solidFill>
                <a:latin typeface="Tahoma"/>
                <a:cs typeface="Tahoma"/>
              </a:rPr>
              <a:t>R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8578" y="1505578"/>
            <a:ext cx="10702290" cy="4483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76120" algn="ctr">
              <a:lnSpc>
                <a:spcPct val="100000"/>
              </a:lnSpc>
              <a:spcBef>
                <a:spcPts val="100"/>
              </a:spcBef>
            </a:pPr>
            <a:r>
              <a:rPr sz="6400" spc="-250" dirty="0">
                <a:latin typeface="Tahoma"/>
                <a:cs typeface="Tahoma"/>
              </a:rPr>
              <a:t>LİSELERİ</a:t>
            </a:r>
            <a:endParaRPr sz="6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75"/>
              </a:spcBef>
            </a:pPr>
            <a:r>
              <a:rPr sz="3200" spc="-95" dirty="0">
                <a:latin typeface="Verdana"/>
                <a:cs typeface="Verdana"/>
              </a:rPr>
              <a:t>-Bu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okullar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yetenek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sınavıyla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35" dirty="0">
                <a:latin typeface="Verdana"/>
                <a:cs typeface="Verdana"/>
              </a:rPr>
              <a:t>öğrenci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almaktadır.</a:t>
            </a:r>
            <a:endParaRPr sz="3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-135" dirty="0">
                <a:latin typeface="Verdana"/>
                <a:cs typeface="Verdana"/>
              </a:rPr>
              <a:t>-Liselere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35" dirty="0">
                <a:latin typeface="Verdana"/>
                <a:cs typeface="Verdana"/>
              </a:rPr>
              <a:t>Girişi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Sınavına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254" dirty="0">
                <a:latin typeface="Verdana"/>
                <a:cs typeface="Verdana"/>
              </a:rPr>
              <a:t>(LGS)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90" dirty="0">
                <a:latin typeface="Verdana"/>
                <a:cs typeface="Verdana"/>
              </a:rPr>
              <a:t>girmek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zorunlu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değildir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4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b="1" spc="-390" dirty="0">
                <a:latin typeface="Tahoma"/>
                <a:cs typeface="Tahoma"/>
              </a:rPr>
              <a:t>(</a:t>
            </a:r>
            <a:r>
              <a:rPr sz="3200" b="1" spc="-815" dirty="0">
                <a:latin typeface="Tahoma"/>
                <a:cs typeface="Tahoma"/>
              </a:rPr>
              <a:t>%</a:t>
            </a:r>
            <a:r>
              <a:rPr sz="3200" b="1" spc="-125" dirty="0">
                <a:latin typeface="Tahoma"/>
                <a:cs typeface="Tahoma"/>
              </a:rPr>
              <a:t>7</a:t>
            </a:r>
            <a:r>
              <a:rPr sz="3200" b="1" spc="-120" dirty="0">
                <a:latin typeface="Tahoma"/>
                <a:cs typeface="Tahoma"/>
              </a:rPr>
              <a:t>0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80" dirty="0">
                <a:latin typeface="Tahoma"/>
                <a:cs typeface="Tahoma"/>
              </a:rPr>
              <a:t>Y</a:t>
            </a:r>
            <a:r>
              <a:rPr sz="3200" b="1" spc="-160" dirty="0">
                <a:latin typeface="Tahoma"/>
                <a:cs typeface="Tahoma"/>
              </a:rPr>
              <a:t>e</a:t>
            </a:r>
            <a:r>
              <a:rPr sz="3200" b="1" spc="-175" dirty="0">
                <a:latin typeface="Tahoma"/>
                <a:cs typeface="Tahoma"/>
              </a:rPr>
              <a:t>t</a:t>
            </a:r>
            <a:r>
              <a:rPr sz="3200" b="1" spc="-160" dirty="0">
                <a:latin typeface="Tahoma"/>
                <a:cs typeface="Tahoma"/>
              </a:rPr>
              <a:t>ene</a:t>
            </a:r>
            <a:r>
              <a:rPr sz="3200" b="1" spc="-229" dirty="0">
                <a:latin typeface="Tahoma"/>
                <a:cs typeface="Tahoma"/>
              </a:rPr>
              <a:t>k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0" dirty="0">
                <a:latin typeface="Tahoma"/>
                <a:cs typeface="Tahoma"/>
              </a:rPr>
              <a:t>S</a:t>
            </a:r>
            <a:r>
              <a:rPr sz="3200" b="1" spc="-180" dirty="0">
                <a:latin typeface="Tahoma"/>
                <a:cs typeface="Tahoma"/>
              </a:rPr>
              <a:t>ı</a:t>
            </a:r>
            <a:r>
              <a:rPr sz="3200" b="1" spc="-160" dirty="0">
                <a:latin typeface="Tahoma"/>
                <a:cs typeface="Tahoma"/>
              </a:rPr>
              <a:t>n</a:t>
            </a:r>
            <a:r>
              <a:rPr sz="3200" b="1" spc="25" dirty="0">
                <a:latin typeface="Tahoma"/>
                <a:cs typeface="Tahoma"/>
              </a:rPr>
              <a:t>a</a:t>
            </a:r>
            <a:r>
              <a:rPr sz="3200" b="1" spc="-140" dirty="0">
                <a:latin typeface="Tahoma"/>
                <a:cs typeface="Tahoma"/>
              </a:rPr>
              <a:t>v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5" dirty="0">
                <a:latin typeface="Tahoma"/>
                <a:cs typeface="Tahoma"/>
              </a:rPr>
              <a:t>P</a:t>
            </a:r>
            <a:r>
              <a:rPr sz="3200" b="1" spc="-180" dirty="0">
                <a:latin typeface="Tahoma"/>
                <a:cs typeface="Tahoma"/>
              </a:rPr>
              <a:t>u</a:t>
            </a:r>
            <a:r>
              <a:rPr sz="3200" b="1" spc="25" dirty="0">
                <a:latin typeface="Tahoma"/>
                <a:cs typeface="Tahoma"/>
              </a:rPr>
              <a:t>a</a:t>
            </a:r>
            <a:r>
              <a:rPr sz="3200" b="1" spc="-160" dirty="0">
                <a:latin typeface="Tahoma"/>
                <a:cs typeface="Tahoma"/>
              </a:rPr>
              <a:t>n</a:t>
            </a:r>
            <a:r>
              <a:rPr sz="3200" b="1" spc="-180" dirty="0">
                <a:latin typeface="Tahoma"/>
                <a:cs typeface="Tahoma"/>
              </a:rPr>
              <a:t>ı</a:t>
            </a:r>
            <a:r>
              <a:rPr sz="3200" b="1" spc="-700" dirty="0">
                <a:latin typeface="Tahoma"/>
                <a:cs typeface="Tahoma"/>
              </a:rPr>
              <a:t>+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815" dirty="0">
                <a:latin typeface="Tahoma"/>
                <a:cs typeface="Tahoma"/>
              </a:rPr>
              <a:t>%</a:t>
            </a:r>
            <a:r>
              <a:rPr sz="3200" b="1" spc="-125" dirty="0">
                <a:latin typeface="Tahoma"/>
                <a:cs typeface="Tahoma"/>
              </a:rPr>
              <a:t>3</a:t>
            </a:r>
            <a:r>
              <a:rPr sz="3200" b="1" spc="-120" dirty="0">
                <a:latin typeface="Tahoma"/>
                <a:cs typeface="Tahoma"/>
              </a:rPr>
              <a:t>0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20" dirty="0">
                <a:latin typeface="Tahoma"/>
                <a:cs typeface="Tahoma"/>
              </a:rPr>
              <a:t>O</a:t>
            </a:r>
            <a:r>
              <a:rPr sz="3200" b="1" spc="-190" dirty="0">
                <a:latin typeface="Tahoma"/>
                <a:cs typeface="Tahoma"/>
              </a:rPr>
              <a:t>r</a:t>
            </a:r>
            <a:r>
              <a:rPr sz="3200" b="1" spc="-175" dirty="0">
                <a:latin typeface="Tahoma"/>
                <a:cs typeface="Tahoma"/>
              </a:rPr>
              <a:t>t</a:t>
            </a:r>
            <a:r>
              <a:rPr sz="3200" b="1" spc="25" dirty="0">
                <a:latin typeface="Tahoma"/>
                <a:cs typeface="Tahoma"/>
              </a:rPr>
              <a:t>a</a:t>
            </a:r>
            <a:r>
              <a:rPr sz="3200" b="1" spc="-125" dirty="0">
                <a:latin typeface="Tahoma"/>
                <a:cs typeface="Tahoma"/>
              </a:rPr>
              <a:t>o</a:t>
            </a:r>
            <a:r>
              <a:rPr sz="3200" b="1" spc="-235" dirty="0">
                <a:latin typeface="Tahoma"/>
                <a:cs typeface="Tahoma"/>
              </a:rPr>
              <a:t>k</a:t>
            </a:r>
            <a:r>
              <a:rPr sz="3200" b="1" spc="-180" dirty="0">
                <a:latin typeface="Tahoma"/>
                <a:cs typeface="Tahoma"/>
              </a:rPr>
              <a:t>u</a:t>
            </a:r>
            <a:r>
              <a:rPr sz="3200" b="1" spc="-175" dirty="0">
                <a:latin typeface="Tahoma"/>
                <a:cs typeface="Tahoma"/>
              </a:rPr>
              <a:t>l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0" dirty="0">
                <a:latin typeface="Tahoma"/>
                <a:cs typeface="Tahoma"/>
              </a:rPr>
              <a:t>B</a:t>
            </a:r>
            <a:r>
              <a:rPr sz="3200" b="1" spc="25" dirty="0">
                <a:latin typeface="Tahoma"/>
                <a:cs typeface="Tahoma"/>
              </a:rPr>
              <a:t>a</a:t>
            </a:r>
            <a:r>
              <a:rPr sz="3200" b="1" spc="-60" dirty="0">
                <a:latin typeface="Tahoma"/>
                <a:cs typeface="Tahoma"/>
              </a:rPr>
              <a:t>ş</a:t>
            </a:r>
            <a:r>
              <a:rPr sz="3200" b="1" spc="25" dirty="0">
                <a:latin typeface="Tahoma"/>
                <a:cs typeface="Tahoma"/>
              </a:rPr>
              <a:t>a</a:t>
            </a:r>
            <a:r>
              <a:rPr sz="3200" b="1" spc="-190" dirty="0">
                <a:latin typeface="Tahoma"/>
                <a:cs typeface="Tahoma"/>
              </a:rPr>
              <a:t>r</a:t>
            </a:r>
            <a:r>
              <a:rPr sz="3200" b="1" spc="-175" dirty="0">
                <a:latin typeface="Tahoma"/>
                <a:cs typeface="Tahoma"/>
              </a:rPr>
              <a:t>ı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5" dirty="0">
                <a:latin typeface="Tahoma"/>
                <a:cs typeface="Tahoma"/>
              </a:rPr>
              <a:t>P</a:t>
            </a:r>
            <a:r>
              <a:rPr sz="3200" b="1" spc="-180" dirty="0">
                <a:latin typeface="Tahoma"/>
                <a:cs typeface="Tahoma"/>
              </a:rPr>
              <a:t>u</a:t>
            </a:r>
            <a:r>
              <a:rPr sz="3200" b="1" spc="25" dirty="0">
                <a:latin typeface="Tahoma"/>
                <a:cs typeface="Tahoma"/>
              </a:rPr>
              <a:t>a</a:t>
            </a:r>
            <a:r>
              <a:rPr sz="3200" b="1" spc="-160" dirty="0">
                <a:latin typeface="Tahoma"/>
                <a:cs typeface="Tahoma"/>
              </a:rPr>
              <a:t>n</a:t>
            </a:r>
            <a:r>
              <a:rPr sz="3200" b="1" spc="-180" dirty="0">
                <a:latin typeface="Tahoma"/>
                <a:cs typeface="Tahoma"/>
              </a:rPr>
              <a:t>ı</a:t>
            </a:r>
            <a:r>
              <a:rPr sz="3200" b="1" spc="-385" dirty="0">
                <a:latin typeface="Tahoma"/>
                <a:cs typeface="Tahoma"/>
              </a:rPr>
              <a:t>)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50"/>
            <a:ext cx="431165" cy="955675"/>
            <a:chOff x="12665290" y="5644650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85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18" y="68465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41"/>
                  </a:lnTo>
                  <a:lnTo>
                    <a:pt x="228650" y="8432"/>
                  </a:lnTo>
                  <a:lnTo>
                    <a:pt x="213982" y="23190"/>
                  </a:lnTo>
                  <a:lnTo>
                    <a:pt x="205828" y="43141"/>
                  </a:lnTo>
                  <a:lnTo>
                    <a:pt x="23139" y="579793"/>
                  </a:lnTo>
                  <a:lnTo>
                    <a:pt x="94081" y="593344"/>
                  </a:lnTo>
                  <a:lnTo>
                    <a:pt x="20586" y="579310"/>
                  </a:lnTo>
                  <a:lnTo>
                    <a:pt x="20523" y="579818"/>
                  </a:lnTo>
                  <a:lnTo>
                    <a:pt x="9118" y="608977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303"/>
                  </a:lnTo>
                  <a:lnTo>
                    <a:pt x="45720" y="823645"/>
                  </a:lnTo>
                  <a:lnTo>
                    <a:pt x="83667" y="868146"/>
                  </a:lnTo>
                  <a:lnTo>
                    <a:pt x="135826" y="908989"/>
                  </a:lnTo>
                  <a:lnTo>
                    <a:pt x="130492" y="863117"/>
                  </a:lnTo>
                  <a:lnTo>
                    <a:pt x="132930" y="828141"/>
                  </a:lnTo>
                  <a:lnTo>
                    <a:pt x="156070" y="782866"/>
                  </a:lnTo>
                  <a:lnTo>
                    <a:pt x="195173" y="757034"/>
                  </a:lnTo>
                  <a:lnTo>
                    <a:pt x="217551" y="746366"/>
                  </a:lnTo>
                  <a:lnTo>
                    <a:pt x="240157" y="734504"/>
                  </a:lnTo>
                  <a:lnTo>
                    <a:pt x="280974" y="699173"/>
                  </a:lnTo>
                  <a:lnTo>
                    <a:pt x="307568" y="634593"/>
                  </a:lnTo>
                  <a:lnTo>
                    <a:pt x="307619" y="634098"/>
                  </a:lnTo>
                  <a:lnTo>
                    <a:pt x="310730" y="634682"/>
                  </a:lnTo>
                  <a:lnTo>
                    <a:pt x="338518" y="6846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34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50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7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43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24"/>
            <a:ext cx="777875" cy="976630"/>
            <a:chOff x="14984696" y="3778224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309"/>
                  </a:lnTo>
                  <a:lnTo>
                    <a:pt x="465480" y="471741"/>
                  </a:lnTo>
                  <a:lnTo>
                    <a:pt x="478751" y="442048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76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47"/>
                  </a:lnTo>
                  <a:lnTo>
                    <a:pt x="411010" y="317284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87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93"/>
                  </a:lnTo>
                  <a:lnTo>
                    <a:pt x="250888" y="605993"/>
                  </a:lnTo>
                  <a:lnTo>
                    <a:pt x="207416" y="579920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12"/>
                  </a:lnTo>
                  <a:lnTo>
                    <a:pt x="303593" y="733196"/>
                  </a:lnTo>
                  <a:lnTo>
                    <a:pt x="347230" y="655370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92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508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87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2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20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7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8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9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60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8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33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5" y="128833"/>
                </a:lnTo>
                <a:lnTo>
                  <a:pt x="490147" y="139871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2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3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69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50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39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7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3" y="1334194"/>
                </a:lnTo>
                <a:lnTo>
                  <a:pt x="77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2541420" y="704770"/>
            <a:ext cx="429768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40" dirty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140" dirty="0">
                <a:solidFill>
                  <a:srgbClr val="000000"/>
                </a:solidFill>
                <a:latin typeface="Tahoma"/>
                <a:cs typeface="Tahoma"/>
              </a:rPr>
              <a:t>R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1025" y="2342637"/>
            <a:ext cx="9893935" cy="228282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5900"/>
              </a:lnSpc>
              <a:spcBef>
                <a:spcPts val="75"/>
              </a:spcBef>
            </a:pPr>
            <a:r>
              <a:rPr sz="3200" spc="-10" dirty="0">
                <a:latin typeface="Microsoft Sans Serif"/>
                <a:cs typeface="Microsoft Sans Serif"/>
              </a:rPr>
              <a:t>-Öğrencilere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beden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eğitimi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spor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alanında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temel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bilgi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beceriler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kazandırmayı,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beden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eğitimi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spor 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alanında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nitelikli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insan</a:t>
            </a:r>
            <a:r>
              <a:rPr sz="3200" spc="4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yetiştirilmesine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kaynaklık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etmeyi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50" dirty="0">
                <a:latin typeface="Verdana"/>
                <a:cs typeface="Verdana"/>
              </a:rPr>
              <a:t>amaçlar.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24467" y="1104932"/>
            <a:ext cx="519430" cy="523875"/>
          </a:xfrm>
          <a:custGeom>
            <a:avLst/>
            <a:gdLst/>
            <a:ahLst/>
            <a:cxnLst/>
            <a:rect l="l" t="t" r="r" b="b"/>
            <a:pathLst>
              <a:path w="519429" h="523875">
                <a:moveTo>
                  <a:pt x="488523" y="232383"/>
                </a:moveTo>
                <a:lnTo>
                  <a:pt x="518347" y="259747"/>
                </a:lnTo>
                <a:lnTo>
                  <a:pt x="519425" y="269164"/>
                </a:lnTo>
                <a:lnTo>
                  <a:pt x="515291" y="295950"/>
                </a:lnTo>
                <a:lnTo>
                  <a:pt x="502707" y="349063"/>
                </a:lnTo>
                <a:lnTo>
                  <a:pt x="477914" y="403185"/>
                </a:lnTo>
                <a:lnTo>
                  <a:pt x="439866" y="456291"/>
                </a:lnTo>
                <a:lnTo>
                  <a:pt x="384292" y="488062"/>
                </a:lnTo>
                <a:lnTo>
                  <a:pt x="327102" y="510976"/>
                </a:lnTo>
                <a:lnTo>
                  <a:pt x="298039" y="521098"/>
                </a:lnTo>
                <a:lnTo>
                  <a:pt x="279063" y="523816"/>
                </a:lnTo>
                <a:lnTo>
                  <a:pt x="261161" y="519573"/>
                </a:lnTo>
                <a:lnTo>
                  <a:pt x="243812" y="509726"/>
                </a:lnTo>
                <a:lnTo>
                  <a:pt x="226497" y="495631"/>
                </a:lnTo>
                <a:lnTo>
                  <a:pt x="238491" y="487804"/>
                </a:lnTo>
                <a:lnTo>
                  <a:pt x="249804" y="480276"/>
                </a:lnTo>
                <a:lnTo>
                  <a:pt x="287777" y="460333"/>
                </a:lnTo>
                <a:lnTo>
                  <a:pt x="335660" y="442319"/>
                </a:lnTo>
                <a:lnTo>
                  <a:pt x="377181" y="422531"/>
                </a:lnTo>
                <a:lnTo>
                  <a:pt x="408432" y="393906"/>
                </a:lnTo>
                <a:lnTo>
                  <a:pt x="431069" y="357683"/>
                </a:lnTo>
                <a:lnTo>
                  <a:pt x="446751" y="315104"/>
                </a:lnTo>
                <a:lnTo>
                  <a:pt x="451518" y="300151"/>
                </a:lnTo>
                <a:lnTo>
                  <a:pt x="456984" y="285424"/>
                </a:lnTo>
                <a:lnTo>
                  <a:pt x="462653" y="270779"/>
                </a:lnTo>
                <a:lnTo>
                  <a:pt x="468030" y="256071"/>
                </a:lnTo>
                <a:lnTo>
                  <a:pt x="473049" y="245273"/>
                </a:lnTo>
                <a:lnTo>
                  <a:pt x="479916" y="236767"/>
                </a:lnTo>
                <a:lnTo>
                  <a:pt x="488523" y="232383"/>
                </a:lnTo>
                <a:close/>
              </a:path>
              <a:path w="519429" h="523875">
                <a:moveTo>
                  <a:pt x="338867" y="0"/>
                </a:moveTo>
                <a:lnTo>
                  <a:pt x="374790" y="24497"/>
                </a:lnTo>
                <a:lnTo>
                  <a:pt x="389421" y="108653"/>
                </a:lnTo>
                <a:lnTo>
                  <a:pt x="387898" y="159753"/>
                </a:lnTo>
                <a:lnTo>
                  <a:pt x="377575" y="209717"/>
                </a:lnTo>
                <a:lnTo>
                  <a:pt x="356367" y="258364"/>
                </a:lnTo>
                <a:lnTo>
                  <a:pt x="327235" y="299449"/>
                </a:lnTo>
                <a:lnTo>
                  <a:pt x="292023" y="333182"/>
                </a:lnTo>
                <a:lnTo>
                  <a:pt x="251867" y="360539"/>
                </a:lnTo>
                <a:lnTo>
                  <a:pt x="207903" y="382495"/>
                </a:lnTo>
                <a:lnTo>
                  <a:pt x="147216" y="402168"/>
                </a:lnTo>
                <a:lnTo>
                  <a:pt x="84218" y="415594"/>
                </a:lnTo>
                <a:lnTo>
                  <a:pt x="63196" y="416847"/>
                </a:lnTo>
                <a:lnTo>
                  <a:pt x="43519" y="412423"/>
                </a:lnTo>
                <a:lnTo>
                  <a:pt x="25272" y="403020"/>
                </a:lnTo>
                <a:lnTo>
                  <a:pt x="8540" y="389337"/>
                </a:lnTo>
                <a:lnTo>
                  <a:pt x="1861" y="380680"/>
                </a:lnTo>
                <a:lnTo>
                  <a:pt x="0" y="371865"/>
                </a:lnTo>
                <a:lnTo>
                  <a:pt x="2844" y="365005"/>
                </a:lnTo>
                <a:lnTo>
                  <a:pt x="47629" y="340719"/>
                </a:lnTo>
                <a:lnTo>
                  <a:pt x="92233" y="326152"/>
                </a:lnTo>
                <a:lnTo>
                  <a:pt x="156151" y="307096"/>
                </a:lnTo>
                <a:lnTo>
                  <a:pt x="187853" y="296937"/>
                </a:lnTo>
                <a:lnTo>
                  <a:pt x="225224" y="277640"/>
                </a:lnTo>
                <a:lnTo>
                  <a:pt x="253494" y="250195"/>
                </a:lnTo>
                <a:lnTo>
                  <a:pt x="273818" y="216259"/>
                </a:lnTo>
                <a:lnTo>
                  <a:pt x="287352" y="177490"/>
                </a:lnTo>
                <a:lnTo>
                  <a:pt x="300311" y="112149"/>
                </a:lnTo>
                <a:lnTo>
                  <a:pt x="309880" y="46027"/>
                </a:lnTo>
                <a:lnTo>
                  <a:pt x="311875" y="30579"/>
                </a:lnTo>
                <a:lnTo>
                  <a:pt x="315415" y="16425"/>
                </a:lnTo>
                <a:lnTo>
                  <a:pt x="323434" y="5565"/>
                </a:lnTo>
                <a:lnTo>
                  <a:pt x="338867" y="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5179" y="6248134"/>
            <a:ext cx="1971039" cy="1879600"/>
          </a:xfrm>
          <a:custGeom>
            <a:avLst/>
            <a:gdLst/>
            <a:ahLst/>
            <a:cxnLst/>
            <a:rect l="l" t="t" r="r" b="b"/>
            <a:pathLst>
              <a:path w="1971039" h="1879600">
                <a:moveTo>
                  <a:pt x="1662849" y="30576"/>
                </a:moveTo>
                <a:lnTo>
                  <a:pt x="1617121" y="9882"/>
                </a:lnTo>
                <a:lnTo>
                  <a:pt x="1629360" y="1481"/>
                </a:lnTo>
                <a:lnTo>
                  <a:pt x="1636692" y="4799"/>
                </a:lnTo>
                <a:lnTo>
                  <a:pt x="1656890" y="0"/>
                </a:lnTo>
                <a:lnTo>
                  <a:pt x="1662513" y="2545"/>
                </a:lnTo>
                <a:lnTo>
                  <a:pt x="1663372" y="16873"/>
                </a:lnTo>
                <a:lnTo>
                  <a:pt x="1662849" y="30576"/>
                </a:lnTo>
                <a:close/>
              </a:path>
              <a:path w="1971039" h="1879600">
                <a:moveTo>
                  <a:pt x="1772517" y="1069950"/>
                </a:moveTo>
                <a:lnTo>
                  <a:pt x="1658368" y="1018290"/>
                </a:lnTo>
                <a:lnTo>
                  <a:pt x="1696404" y="1021564"/>
                </a:lnTo>
                <a:lnTo>
                  <a:pt x="1730576" y="1023089"/>
                </a:lnTo>
                <a:lnTo>
                  <a:pt x="1771102" y="999609"/>
                </a:lnTo>
                <a:lnTo>
                  <a:pt x="1802021" y="985722"/>
                </a:lnTo>
                <a:lnTo>
                  <a:pt x="1833551" y="958171"/>
                </a:lnTo>
                <a:lnTo>
                  <a:pt x="1860204" y="928413"/>
                </a:lnTo>
                <a:lnTo>
                  <a:pt x="1886963" y="884763"/>
                </a:lnTo>
                <a:lnTo>
                  <a:pt x="1903328" y="836409"/>
                </a:lnTo>
                <a:lnTo>
                  <a:pt x="1914061" y="785507"/>
                </a:lnTo>
                <a:lnTo>
                  <a:pt x="1913626" y="743490"/>
                </a:lnTo>
                <a:lnTo>
                  <a:pt x="1906955" y="698651"/>
                </a:lnTo>
                <a:lnTo>
                  <a:pt x="1888513" y="662424"/>
                </a:lnTo>
                <a:lnTo>
                  <a:pt x="1863233" y="623104"/>
                </a:lnTo>
                <a:lnTo>
                  <a:pt x="1830813" y="580552"/>
                </a:lnTo>
                <a:lnTo>
                  <a:pt x="1755060" y="518388"/>
                </a:lnTo>
                <a:lnTo>
                  <a:pt x="1405157" y="360035"/>
                </a:lnTo>
                <a:lnTo>
                  <a:pt x="1419391" y="352537"/>
                </a:lnTo>
                <a:lnTo>
                  <a:pt x="1428980" y="342937"/>
                </a:lnTo>
                <a:lnTo>
                  <a:pt x="1434802" y="331632"/>
                </a:lnTo>
                <a:lnTo>
                  <a:pt x="1454421" y="284750"/>
                </a:lnTo>
                <a:lnTo>
                  <a:pt x="1476230" y="238860"/>
                </a:lnTo>
                <a:lnTo>
                  <a:pt x="1499961" y="193840"/>
                </a:lnTo>
                <a:lnTo>
                  <a:pt x="1525343" y="149567"/>
                </a:lnTo>
                <a:lnTo>
                  <a:pt x="1552107" y="105919"/>
                </a:lnTo>
                <a:lnTo>
                  <a:pt x="1579984" y="62775"/>
                </a:lnTo>
                <a:lnTo>
                  <a:pt x="1609541" y="20392"/>
                </a:lnTo>
                <a:lnTo>
                  <a:pt x="1614276" y="8594"/>
                </a:lnTo>
                <a:lnTo>
                  <a:pt x="1664329" y="31246"/>
                </a:lnTo>
                <a:lnTo>
                  <a:pt x="1638922" y="75508"/>
                </a:lnTo>
                <a:lnTo>
                  <a:pt x="1612479" y="119301"/>
                </a:lnTo>
                <a:lnTo>
                  <a:pt x="1591523" y="151637"/>
                </a:lnTo>
                <a:lnTo>
                  <a:pt x="1566869" y="196240"/>
                </a:lnTo>
                <a:lnTo>
                  <a:pt x="1544310" y="241791"/>
                </a:lnTo>
                <a:lnTo>
                  <a:pt x="1528478" y="276446"/>
                </a:lnTo>
                <a:lnTo>
                  <a:pt x="1508069" y="322970"/>
                </a:lnTo>
                <a:lnTo>
                  <a:pt x="1487487" y="369415"/>
                </a:lnTo>
                <a:lnTo>
                  <a:pt x="1870006" y="542528"/>
                </a:lnTo>
                <a:lnTo>
                  <a:pt x="1902279" y="585014"/>
                </a:lnTo>
                <a:lnTo>
                  <a:pt x="1934029" y="613323"/>
                </a:lnTo>
                <a:lnTo>
                  <a:pt x="1949771" y="662268"/>
                </a:lnTo>
                <a:lnTo>
                  <a:pt x="1965441" y="697239"/>
                </a:lnTo>
                <a:lnTo>
                  <a:pt x="1970791" y="741481"/>
                </a:lnTo>
                <a:lnTo>
                  <a:pt x="1966047" y="795093"/>
                </a:lnTo>
                <a:lnTo>
                  <a:pt x="1956670" y="846610"/>
                </a:lnTo>
                <a:lnTo>
                  <a:pt x="1941598" y="895549"/>
                </a:lnTo>
                <a:lnTo>
                  <a:pt x="1919062" y="941110"/>
                </a:lnTo>
                <a:lnTo>
                  <a:pt x="1894707" y="971908"/>
                </a:lnTo>
                <a:lnTo>
                  <a:pt x="1858471" y="1011269"/>
                </a:lnTo>
                <a:lnTo>
                  <a:pt x="1815999" y="1047808"/>
                </a:lnTo>
                <a:lnTo>
                  <a:pt x="1772517" y="1069950"/>
                </a:lnTo>
                <a:close/>
              </a:path>
              <a:path w="1971039" h="1879600">
                <a:moveTo>
                  <a:pt x="1870006" y="542528"/>
                </a:moveTo>
                <a:lnTo>
                  <a:pt x="1487487" y="369415"/>
                </a:lnTo>
                <a:lnTo>
                  <a:pt x="1525035" y="372468"/>
                </a:lnTo>
                <a:lnTo>
                  <a:pt x="1589407" y="401600"/>
                </a:lnTo>
                <a:lnTo>
                  <a:pt x="1626861" y="404610"/>
                </a:lnTo>
                <a:lnTo>
                  <a:pt x="1796571" y="481415"/>
                </a:lnTo>
                <a:lnTo>
                  <a:pt x="1870006" y="542528"/>
                </a:lnTo>
                <a:close/>
              </a:path>
              <a:path w="1971039" h="1879600">
                <a:moveTo>
                  <a:pt x="884236" y="723707"/>
                </a:moveTo>
                <a:lnTo>
                  <a:pt x="824975" y="696888"/>
                </a:lnTo>
                <a:lnTo>
                  <a:pt x="837760" y="688734"/>
                </a:lnTo>
                <a:lnTo>
                  <a:pt x="852235" y="667405"/>
                </a:lnTo>
                <a:lnTo>
                  <a:pt x="880597" y="624480"/>
                </a:lnTo>
                <a:lnTo>
                  <a:pt x="906826" y="594530"/>
                </a:lnTo>
                <a:lnTo>
                  <a:pt x="941117" y="554289"/>
                </a:lnTo>
                <a:lnTo>
                  <a:pt x="972726" y="526774"/>
                </a:lnTo>
                <a:lnTo>
                  <a:pt x="1011849" y="488720"/>
                </a:lnTo>
                <a:lnTo>
                  <a:pt x="1047740" y="463142"/>
                </a:lnTo>
                <a:lnTo>
                  <a:pt x="1093878" y="428263"/>
                </a:lnTo>
                <a:lnTo>
                  <a:pt x="1137861" y="406348"/>
                </a:lnTo>
                <a:lnTo>
                  <a:pt x="1184992" y="385858"/>
                </a:lnTo>
                <a:lnTo>
                  <a:pt x="1235339" y="366822"/>
                </a:lnTo>
                <a:lnTo>
                  <a:pt x="1283731" y="360843"/>
                </a:lnTo>
                <a:lnTo>
                  <a:pt x="1335474" y="356380"/>
                </a:lnTo>
                <a:lnTo>
                  <a:pt x="1390634" y="353463"/>
                </a:lnTo>
                <a:lnTo>
                  <a:pt x="1625804" y="459892"/>
                </a:lnTo>
                <a:lnTo>
                  <a:pt x="1529194" y="444050"/>
                </a:lnTo>
                <a:lnTo>
                  <a:pt x="1486129" y="424560"/>
                </a:lnTo>
                <a:lnTo>
                  <a:pt x="1470804" y="431565"/>
                </a:lnTo>
                <a:lnTo>
                  <a:pt x="1465470" y="429151"/>
                </a:lnTo>
                <a:lnTo>
                  <a:pt x="1458636" y="439998"/>
                </a:lnTo>
                <a:lnTo>
                  <a:pt x="1401998" y="414366"/>
                </a:lnTo>
                <a:lnTo>
                  <a:pt x="1362970" y="410643"/>
                </a:lnTo>
                <a:lnTo>
                  <a:pt x="1274536" y="426382"/>
                </a:lnTo>
                <a:lnTo>
                  <a:pt x="1231315" y="434702"/>
                </a:lnTo>
                <a:lnTo>
                  <a:pt x="1184154" y="455178"/>
                </a:lnTo>
                <a:lnTo>
                  <a:pt x="1138764" y="476456"/>
                </a:lnTo>
                <a:lnTo>
                  <a:pt x="1095617" y="498750"/>
                </a:lnTo>
                <a:lnTo>
                  <a:pt x="1049953" y="533844"/>
                </a:lnTo>
                <a:lnTo>
                  <a:pt x="1012717" y="558813"/>
                </a:lnTo>
                <a:lnTo>
                  <a:pt x="973912" y="597011"/>
                </a:lnTo>
                <a:lnTo>
                  <a:pt x="939247" y="637083"/>
                </a:lnTo>
                <a:lnTo>
                  <a:pt x="909197" y="679244"/>
                </a:lnTo>
                <a:lnTo>
                  <a:pt x="884236" y="723707"/>
                </a:lnTo>
                <a:close/>
              </a:path>
              <a:path w="1971039" h="1879600">
                <a:moveTo>
                  <a:pt x="1627116" y="1073847"/>
                </a:moveTo>
                <a:lnTo>
                  <a:pt x="1580463" y="1052733"/>
                </a:lnTo>
                <a:lnTo>
                  <a:pt x="1538116" y="1019629"/>
                </a:lnTo>
                <a:lnTo>
                  <a:pt x="1500368" y="988606"/>
                </a:lnTo>
                <a:lnTo>
                  <a:pt x="1470944" y="947409"/>
                </a:lnTo>
                <a:lnTo>
                  <a:pt x="1439312" y="919154"/>
                </a:lnTo>
                <a:lnTo>
                  <a:pt x="1421125" y="869103"/>
                </a:lnTo>
                <a:lnTo>
                  <a:pt x="1400617" y="831942"/>
                </a:lnTo>
                <a:lnTo>
                  <a:pt x="1388202" y="784503"/>
                </a:lnTo>
                <a:lnTo>
                  <a:pt x="1373352" y="749902"/>
                </a:lnTo>
                <a:lnTo>
                  <a:pt x="1371717" y="693402"/>
                </a:lnTo>
                <a:lnTo>
                  <a:pt x="1367531" y="649688"/>
                </a:lnTo>
                <a:lnTo>
                  <a:pt x="1371211" y="595593"/>
                </a:lnTo>
                <a:lnTo>
                  <a:pt x="1375850" y="555873"/>
                </a:lnTo>
                <a:lnTo>
                  <a:pt x="1382624" y="517118"/>
                </a:lnTo>
                <a:lnTo>
                  <a:pt x="1390276" y="478761"/>
                </a:lnTo>
                <a:lnTo>
                  <a:pt x="1397552" y="440234"/>
                </a:lnTo>
                <a:lnTo>
                  <a:pt x="1395711" y="439401"/>
                </a:lnTo>
                <a:lnTo>
                  <a:pt x="1398771" y="426846"/>
                </a:lnTo>
                <a:lnTo>
                  <a:pt x="1401998" y="414366"/>
                </a:lnTo>
                <a:lnTo>
                  <a:pt x="1458636" y="439998"/>
                </a:lnTo>
                <a:lnTo>
                  <a:pt x="1454516" y="452074"/>
                </a:lnTo>
                <a:lnTo>
                  <a:pt x="1448810" y="477371"/>
                </a:lnTo>
                <a:lnTo>
                  <a:pt x="1443197" y="502711"/>
                </a:lnTo>
                <a:lnTo>
                  <a:pt x="1437835" y="528165"/>
                </a:lnTo>
                <a:lnTo>
                  <a:pt x="1438118" y="542233"/>
                </a:lnTo>
                <a:lnTo>
                  <a:pt x="1430507" y="594548"/>
                </a:lnTo>
                <a:lnTo>
                  <a:pt x="1426078" y="648304"/>
                </a:lnTo>
                <a:lnTo>
                  <a:pt x="1430164" y="691973"/>
                </a:lnTo>
                <a:lnTo>
                  <a:pt x="1437622" y="737169"/>
                </a:lnTo>
                <a:lnTo>
                  <a:pt x="1448548" y="783934"/>
                </a:lnTo>
                <a:lnTo>
                  <a:pt x="1463038" y="832311"/>
                </a:lnTo>
                <a:lnTo>
                  <a:pt x="1486422" y="870774"/>
                </a:lnTo>
                <a:lnTo>
                  <a:pt x="1513558" y="910935"/>
                </a:lnTo>
                <a:lnTo>
                  <a:pt x="1544543" y="952838"/>
                </a:lnTo>
                <a:lnTo>
                  <a:pt x="1582184" y="983812"/>
                </a:lnTo>
                <a:lnTo>
                  <a:pt x="1772517" y="1069950"/>
                </a:lnTo>
                <a:lnTo>
                  <a:pt x="1727277" y="1077356"/>
                </a:lnTo>
                <a:lnTo>
                  <a:pt x="1676559" y="1082283"/>
                </a:lnTo>
                <a:lnTo>
                  <a:pt x="1627116" y="1073847"/>
                </a:lnTo>
                <a:close/>
              </a:path>
              <a:path w="1971039" h="1879600">
                <a:moveTo>
                  <a:pt x="913883" y="751064"/>
                </a:moveTo>
                <a:lnTo>
                  <a:pt x="767490" y="684813"/>
                </a:lnTo>
                <a:lnTo>
                  <a:pt x="795847" y="683706"/>
                </a:lnTo>
                <a:lnTo>
                  <a:pt x="901638" y="731583"/>
                </a:lnTo>
                <a:lnTo>
                  <a:pt x="913883" y="751064"/>
                </a:lnTo>
                <a:close/>
              </a:path>
              <a:path w="1971039" h="1879600">
                <a:moveTo>
                  <a:pt x="27410" y="1088701"/>
                </a:moveTo>
                <a:lnTo>
                  <a:pt x="110" y="1076346"/>
                </a:lnTo>
                <a:lnTo>
                  <a:pt x="0" y="1062356"/>
                </a:lnTo>
                <a:lnTo>
                  <a:pt x="4346" y="1050384"/>
                </a:lnTo>
                <a:lnTo>
                  <a:pt x="9509" y="1038780"/>
                </a:lnTo>
                <a:lnTo>
                  <a:pt x="34422" y="980355"/>
                </a:lnTo>
                <a:lnTo>
                  <a:pt x="58205" y="935358"/>
                </a:lnTo>
                <a:lnTo>
                  <a:pt x="86014" y="892183"/>
                </a:lnTo>
                <a:lnTo>
                  <a:pt x="117771" y="850795"/>
                </a:lnTo>
                <a:lnTo>
                  <a:pt x="148161" y="822728"/>
                </a:lnTo>
                <a:lnTo>
                  <a:pt x="187578" y="784807"/>
                </a:lnTo>
                <a:lnTo>
                  <a:pt x="230183" y="748328"/>
                </a:lnTo>
                <a:lnTo>
                  <a:pt x="270128" y="724586"/>
                </a:lnTo>
                <a:lnTo>
                  <a:pt x="317854" y="690425"/>
                </a:lnTo>
                <a:lnTo>
                  <a:pt x="357621" y="680542"/>
                </a:lnTo>
                <a:lnTo>
                  <a:pt x="405107" y="660212"/>
                </a:lnTo>
                <a:lnTo>
                  <a:pt x="449808" y="652562"/>
                </a:lnTo>
                <a:lnTo>
                  <a:pt x="496931" y="646008"/>
                </a:lnTo>
                <a:lnTo>
                  <a:pt x="546443" y="640535"/>
                </a:lnTo>
                <a:lnTo>
                  <a:pt x="593078" y="647701"/>
                </a:lnTo>
                <a:lnTo>
                  <a:pt x="647278" y="644349"/>
                </a:lnTo>
                <a:lnTo>
                  <a:pt x="698538" y="653608"/>
                </a:lnTo>
                <a:lnTo>
                  <a:pt x="948640" y="766794"/>
                </a:lnTo>
                <a:lnTo>
                  <a:pt x="984523" y="810913"/>
                </a:lnTo>
                <a:lnTo>
                  <a:pt x="1000660" y="832156"/>
                </a:lnTo>
                <a:lnTo>
                  <a:pt x="797166" y="740063"/>
                </a:lnTo>
                <a:lnTo>
                  <a:pt x="746857" y="731235"/>
                </a:lnTo>
                <a:lnTo>
                  <a:pt x="702876" y="711331"/>
                </a:lnTo>
                <a:lnTo>
                  <a:pt x="608360" y="696437"/>
                </a:lnTo>
                <a:lnTo>
                  <a:pt x="558149" y="701593"/>
                </a:lnTo>
                <a:lnTo>
                  <a:pt x="514911" y="695965"/>
                </a:lnTo>
                <a:lnTo>
                  <a:pt x="468336" y="702767"/>
                </a:lnTo>
                <a:lnTo>
                  <a:pt x="423821" y="710501"/>
                </a:lnTo>
                <a:lnTo>
                  <a:pt x="376291" y="730811"/>
                </a:lnTo>
                <a:lnTo>
                  <a:pt x="336380" y="740629"/>
                </a:lnTo>
                <a:lnTo>
                  <a:pt x="288542" y="774739"/>
                </a:lnTo>
                <a:lnTo>
                  <a:pt x="248023" y="798222"/>
                </a:lnTo>
                <a:lnTo>
                  <a:pt x="205527" y="834750"/>
                </a:lnTo>
                <a:lnTo>
                  <a:pt x="166619" y="872902"/>
                </a:lnTo>
                <a:lnTo>
                  <a:pt x="131625" y="912825"/>
                </a:lnTo>
                <a:lnTo>
                  <a:pt x="100875" y="954669"/>
                </a:lnTo>
                <a:lnTo>
                  <a:pt x="74696" y="998581"/>
                </a:lnTo>
                <a:lnTo>
                  <a:pt x="48180" y="1056281"/>
                </a:lnTo>
                <a:lnTo>
                  <a:pt x="43872" y="1068272"/>
                </a:lnTo>
                <a:lnTo>
                  <a:pt x="38105" y="1079601"/>
                </a:lnTo>
                <a:lnTo>
                  <a:pt x="27410" y="1088701"/>
                </a:lnTo>
                <a:close/>
              </a:path>
              <a:path w="1971039" h="1879600">
                <a:moveTo>
                  <a:pt x="851149" y="778434"/>
                </a:moveTo>
                <a:lnTo>
                  <a:pt x="792600" y="751936"/>
                </a:lnTo>
                <a:lnTo>
                  <a:pt x="797166" y="740063"/>
                </a:lnTo>
                <a:lnTo>
                  <a:pt x="864107" y="770358"/>
                </a:lnTo>
                <a:lnTo>
                  <a:pt x="851149" y="778434"/>
                </a:lnTo>
                <a:close/>
              </a:path>
              <a:path w="1971039" h="1879600">
                <a:moveTo>
                  <a:pt x="691564" y="1863233"/>
                </a:moveTo>
                <a:lnTo>
                  <a:pt x="601316" y="1822390"/>
                </a:lnTo>
                <a:lnTo>
                  <a:pt x="645013" y="1814286"/>
                </a:lnTo>
                <a:lnTo>
                  <a:pt x="689811" y="1806680"/>
                </a:lnTo>
                <a:lnTo>
                  <a:pt x="736320" y="1785908"/>
                </a:lnTo>
                <a:lnTo>
                  <a:pt x="778766" y="1763297"/>
                </a:lnTo>
                <a:lnTo>
                  <a:pt x="816608" y="1738603"/>
                </a:lnTo>
                <a:lnTo>
                  <a:pt x="849306" y="1711581"/>
                </a:lnTo>
                <a:lnTo>
                  <a:pt x="881559" y="1670417"/>
                </a:lnTo>
                <a:lnTo>
                  <a:pt x="908635" y="1626911"/>
                </a:lnTo>
                <a:lnTo>
                  <a:pt x="927968" y="1593840"/>
                </a:lnTo>
                <a:lnTo>
                  <a:pt x="950777" y="1548403"/>
                </a:lnTo>
                <a:lnTo>
                  <a:pt x="972574" y="1502507"/>
                </a:lnTo>
                <a:lnTo>
                  <a:pt x="988869" y="1468062"/>
                </a:lnTo>
                <a:lnTo>
                  <a:pt x="1009035" y="1421428"/>
                </a:lnTo>
                <a:lnTo>
                  <a:pt x="1026222" y="1373446"/>
                </a:lnTo>
                <a:lnTo>
                  <a:pt x="1035240" y="1335707"/>
                </a:lnTo>
                <a:lnTo>
                  <a:pt x="1046610" y="1285092"/>
                </a:lnTo>
                <a:lnTo>
                  <a:pt x="1055141" y="1233193"/>
                </a:lnTo>
                <a:lnTo>
                  <a:pt x="1055644" y="1191601"/>
                </a:lnTo>
                <a:lnTo>
                  <a:pt x="1053403" y="1148767"/>
                </a:lnTo>
                <a:lnTo>
                  <a:pt x="1053701" y="1093141"/>
                </a:lnTo>
                <a:lnTo>
                  <a:pt x="1046111" y="1047886"/>
                </a:lnTo>
                <a:lnTo>
                  <a:pt x="1035006" y="1001041"/>
                </a:lnTo>
                <a:lnTo>
                  <a:pt x="1021105" y="952930"/>
                </a:lnTo>
                <a:lnTo>
                  <a:pt x="999224" y="915147"/>
                </a:lnTo>
                <a:lnTo>
                  <a:pt x="974651" y="876146"/>
                </a:lnTo>
                <a:lnTo>
                  <a:pt x="942204" y="847522"/>
                </a:lnTo>
                <a:lnTo>
                  <a:pt x="912408" y="806157"/>
                </a:lnTo>
                <a:lnTo>
                  <a:pt x="869605" y="786786"/>
                </a:lnTo>
                <a:lnTo>
                  <a:pt x="864107" y="770358"/>
                </a:lnTo>
                <a:lnTo>
                  <a:pt x="1000660" y="832156"/>
                </a:lnTo>
                <a:lnTo>
                  <a:pt x="1045621" y="894324"/>
                </a:lnTo>
                <a:lnTo>
                  <a:pt x="1071153" y="933759"/>
                </a:lnTo>
                <a:lnTo>
                  <a:pt x="1088314" y="983346"/>
                </a:lnTo>
                <a:lnTo>
                  <a:pt x="1097263" y="1043156"/>
                </a:lnTo>
                <a:lnTo>
                  <a:pt x="1107727" y="1089711"/>
                </a:lnTo>
                <a:lnTo>
                  <a:pt x="1109468" y="1146260"/>
                </a:lnTo>
                <a:lnTo>
                  <a:pt x="1107847" y="1201286"/>
                </a:lnTo>
                <a:lnTo>
                  <a:pt x="1102985" y="1254845"/>
                </a:lnTo>
                <a:lnTo>
                  <a:pt x="1095005" y="1306994"/>
                </a:lnTo>
                <a:lnTo>
                  <a:pt x="1084029" y="1357787"/>
                </a:lnTo>
                <a:lnTo>
                  <a:pt x="1070181" y="1407280"/>
                </a:lnTo>
                <a:lnTo>
                  <a:pt x="1053582" y="1455528"/>
                </a:lnTo>
                <a:lnTo>
                  <a:pt x="1034357" y="1502588"/>
                </a:lnTo>
                <a:lnTo>
                  <a:pt x="1013978" y="1549125"/>
                </a:lnTo>
                <a:lnTo>
                  <a:pt x="992981" y="1595383"/>
                </a:lnTo>
                <a:lnTo>
                  <a:pt x="969942" y="1640716"/>
                </a:lnTo>
                <a:lnTo>
                  <a:pt x="943441" y="1684483"/>
                </a:lnTo>
                <a:lnTo>
                  <a:pt x="917290" y="1714468"/>
                </a:lnTo>
                <a:lnTo>
                  <a:pt x="880548" y="1753600"/>
                </a:lnTo>
                <a:lnTo>
                  <a:pt x="839699" y="1790874"/>
                </a:lnTo>
                <a:lnTo>
                  <a:pt x="800032" y="1814742"/>
                </a:lnTo>
                <a:lnTo>
                  <a:pt x="756362" y="1836798"/>
                </a:lnTo>
                <a:lnTo>
                  <a:pt x="708738" y="1857066"/>
                </a:lnTo>
                <a:lnTo>
                  <a:pt x="691564" y="1863233"/>
                </a:lnTo>
                <a:close/>
              </a:path>
              <a:path w="1971039" h="1879600">
                <a:moveTo>
                  <a:pt x="558604" y="1872761"/>
                </a:moveTo>
                <a:lnTo>
                  <a:pt x="525704" y="1843931"/>
                </a:lnTo>
                <a:lnTo>
                  <a:pt x="500475" y="1804634"/>
                </a:lnTo>
                <a:lnTo>
                  <a:pt x="483086" y="1754944"/>
                </a:lnTo>
                <a:lnTo>
                  <a:pt x="475842" y="1709845"/>
                </a:lnTo>
                <a:lnTo>
                  <a:pt x="472889" y="1666689"/>
                </a:lnTo>
                <a:lnTo>
                  <a:pt x="478929" y="1613663"/>
                </a:lnTo>
                <a:lnTo>
                  <a:pt x="482956" y="1573665"/>
                </a:lnTo>
                <a:lnTo>
                  <a:pt x="494907" y="1523314"/>
                </a:lnTo>
                <a:lnTo>
                  <a:pt x="503775" y="1485507"/>
                </a:lnTo>
                <a:lnTo>
                  <a:pt x="522907" y="1424465"/>
                </a:lnTo>
                <a:lnTo>
                  <a:pt x="550007" y="1325209"/>
                </a:lnTo>
                <a:lnTo>
                  <a:pt x="563973" y="1275770"/>
                </a:lnTo>
                <a:lnTo>
                  <a:pt x="578724" y="1226685"/>
                </a:lnTo>
                <a:lnTo>
                  <a:pt x="594640" y="1178128"/>
                </a:lnTo>
                <a:lnTo>
                  <a:pt x="612102" y="1130271"/>
                </a:lnTo>
                <a:lnTo>
                  <a:pt x="636536" y="1071629"/>
                </a:lnTo>
                <a:lnTo>
                  <a:pt x="657283" y="1025258"/>
                </a:lnTo>
                <a:lnTo>
                  <a:pt x="679181" y="979408"/>
                </a:lnTo>
                <a:lnTo>
                  <a:pt x="701831" y="933898"/>
                </a:lnTo>
                <a:lnTo>
                  <a:pt x="724836" y="888549"/>
                </a:lnTo>
                <a:lnTo>
                  <a:pt x="753033" y="831610"/>
                </a:lnTo>
                <a:lnTo>
                  <a:pt x="775552" y="786041"/>
                </a:lnTo>
                <a:lnTo>
                  <a:pt x="775889" y="786194"/>
                </a:lnTo>
                <a:lnTo>
                  <a:pt x="781730" y="774897"/>
                </a:lnTo>
                <a:lnTo>
                  <a:pt x="787601" y="763614"/>
                </a:lnTo>
                <a:lnTo>
                  <a:pt x="788033" y="763810"/>
                </a:lnTo>
                <a:lnTo>
                  <a:pt x="793437" y="752315"/>
                </a:lnTo>
                <a:lnTo>
                  <a:pt x="846253" y="776218"/>
                </a:lnTo>
                <a:lnTo>
                  <a:pt x="838756" y="786765"/>
                </a:lnTo>
                <a:lnTo>
                  <a:pt x="789624" y="876050"/>
                </a:lnTo>
                <a:lnTo>
                  <a:pt x="721116" y="998386"/>
                </a:lnTo>
                <a:lnTo>
                  <a:pt x="696559" y="1043033"/>
                </a:lnTo>
                <a:lnTo>
                  <a:pt x="707608" y="1048033"/>
                </a:lnTo>
                <a:lnTo>
                  <a:pt x="691392" y="1082514"/>
                </a:lnTo>
                <a:lnTo>
                  <a:pt x="669683" y="1128450"/>
                </a:lnTo>
                <a:lnTo>
                  <a:pt x="655915" y="1164039"/>
                </a:lnTo>
                <a:lnTo>
                  <a:pt x="640784" y="1212951"/>
                </a:lnTo>
                <a:lnTo>
                  <a:pt x="625913" y="1261981"/>
                </a:lnTo>
                <a:lnTo>
                  <a:pt x="611256" y="1311108"/>
                </a:lnTo>
                <a:lnTo>
                  <a:pt x="602002" y="1348740"/>
                </a:lnTo>
                <a:lnTo>
                  <a:pt x="587632" y="1397997"/>
                </a:lnTo>
                <a:lnTo>
                  <a:pt x="573335" y="1447287"/>
                </a:lnTo>
                <a:lnTo>
                  <a:pt x="559065" y="1496589"/>
                </a:lnTo>
                <a:lnTo>
                  <a:pt x="545813" y="1546351"/>
                </a:lnTo>
                <a:lnTo>
                  <a:pt x="535445" y="1597419"/>
                </a:lnTo>
                <a:lnTo>
                  <a:pt x="528797" y="1650171"/>
                </a:lnTo>
                <a:lnTo>
                  <a:pt x="531942" y="1693414"/>
                </a:lnTo>
                <a:lnTo>
                  <a:pt x="535242" y="1750668"/>
                </a:lnTo>
                <a:lnTo>
                  <a:pt x="550838" y="1785606"/>
                </a:lnTo>
                <a:lnTo>
                  <a:pt x="572266" y="1809243"/>
                </a:lnTo>
                <a:lnTo>
                  <a:pt x="691564" y="1863233"/>
                </a:lnTo>
                <a:lnTo>
                  <a:pt x="657214" y="1875568"/>
                </a:lnTo>
                <a:lnTo>
                  <a:pt x="604242" y="1879475"/>
                </a:lnTo>
                <a:lnTo>
                  <a:pt x="558604" y="1872761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62168" y="4284311"/>
            <a:ext cx="623570" cy="1074420"/>
          </a:xfrm>
          <a:custGeom>
            <a:avLst/>
            <a:gdLst/>
            <a:ahLst/>
            <a:cxnLst/>
            <a:rect l="l" t="t" r="r" b="b"/>
            <a:pathLst>
              <a:path w="623570" h="1074420">
                <a:moveTo>
                  <a:pt x="495459" y="1072289"/>
                </a:moveTo>
                <a:lnTo>
                  <a:pt x="456756" y="1059682"/>
                </a:lnTo>
                <a:lnTo>
                  <a:pt x="421675" y="999654"/>
                </a:lnTo>
                <a:lnTo>
                  <a:pt x="395438" y="952460"/>
                </a:lnTo>
                <a:lnTo>
                  <a:pt x="368728" y="905610"/>
                </a:lnTo>
                <a:lnTo>
                  <a:pt x="340738" y="859643"/>
                </a:lnTo>
                <a:lnTo>
                  <a:pt x="310663" y="815097"/>
                </a:lnTo>
                <a:lnTo>
                  <a:pt x="277035" y="772872"/>
                </a:lnTo>
                <a:lnTo>
                  <a:pt x="240025" y="733028"/>
                </a:lnTo>
                <a:lnTo>
                  <a:pt x="201183" y="694565"/>
                </a:lnTo>
                <a:lnTo>
                  <a:pt x="162059" y="656484"/>
                </a:lnTo>
                <a:lnTo>
                  <a:pt x="110505" y="624777"/>
                </a:lnTo>
                <a:lnTo>
                  <a:pt x="50731" y="609514"/>
                </a:lnTo>
                <a:lnTo>
                  <a:pt x="18036" y="598919"/>
                </a:lnTo>
                <a:lnTo>
                  <a:pt x="1074" y="581721"/>
                </a:lnTo>
                <a:lnTo>
                  <a:pt x="0" y="557736"/>
                </a:lnTo>
                <a:lnTo>
                  <a:pt x="14967" y="526780"/>
                </a:lnTo>
                <a:lnTo>
                  <a:pt x="44831" y="481492"/>
                </a:lnTo>
                <a:lnTo>
                  <a:pt x="73725" y="435766"/>
                </a:lnTo>
                <a:lnTo>
                  <a:pt x="101079" y="389189"/>
                </a:lnTo>
                <a:lnTo>
                  <a:pt x="126323" y="341349"/>
                </a:lnTo>
                <a:lnTo>
                  <a:pt x="148888" y="291833"/>
                </a:lnTo>
                <a:lnTo>
                  <a:pt x="165025" y="245921"/>
                </a:lnTo>
                <a:lnTo>
                  <a:pt x="175777" y="199420"/>
                </a:lnTo>
                <a:lnTo>
                  <a:pt x="182048" y="152229"/>
                </a:lnTo>
                <a:lnTo>
                  <a:pt x="184743" y="104249"/>
                </a:lnTo>
                <a:lnTo>
                  <a:pt x="185037" y="86018"/>
                </a:lnTo>
                <a:lnTo>
                  <a:pt x="185430" y="67817"/>
                </a:lnTo>
                <a:lnTo>
                  <a:pt x="191654" y="23464"/>
                </a:lnTo>
                <a:lnTo>
                  <a:pt x="203149" y="7823"/>
                </a:lnTo>
                <a:lnTo>
                  <a:pt x="209026" y="0"/>
                </a:lnTo>
                <a:lnTo>
                  <a:pt x="238465" y="27463"/>
                </a:lnTo>
                <a:lnTo>
                  <a:pt x="241080" y="35586"/>
                </a:lnTo>
                <a:lnTo>
                  <a:pt x="242320" y="39788"/>
                </a:lnTo>
                <a:lnTo>
                  <a:pt x="237006" y="42578"/>
                </a:lnTo>
                <a:lnTo>
                  <a:pt x="254739" y="84226"/>
                </a:lnTo>
                <a:lnTo>
                  <a:pt x="272130" y="126145"/>
                </a:lnTo>
                <a:lnTo>
                  <a:pt x="290827" y="167302"/>
                </a:lnTo>
                <a:lnTo>
                  <a:pt x="302003" y="187619"/>
                </a:lnTo>
                <a:lnTo>
                  <a:pt x="240420" y="209210"/>
                </a:lnTo>
                <a:lnTo>
                  <a:pt x="226353" y="261282"/>
                </a:lnTo>
                <a:lnTo>
                  <a:pt x="209223" y="311638"/>
                </a:lnTo>
                <a:lnTo>
                  <a:pt x="189139" y="360374"/>
                </a:lnTo>
                <a:lnTo>
                  <a:pt x="166213" y="407584"/>
                </a:lnTo>
                <a:lnTo>
                  <a:pt x="140555" y="453364"/>
                </a:lnTo>
                <a:lnTo>
                  <a:pt x="112276" y="497808"/>
                </a:lnTo>
                <a:lnTo>
                  <a:pt x="81487" y="541011"/>
                </a:lnTo>
                <a:lnTo>
                  <a:pt x="129931" y="560056"/>
                </a:lnTo>
                <a:lnTo>
                  <a:pt x="174057" y="583379"/>
                </a:lnTo>
                <a:lnTo>
                  <a:pt x="214358" y="610552"/>
                </a:lnTo>
                <a:lnTo>
                  <a:pt x="251328" y="641146"/>
                </a:lnTo>
                <a:lnTo>
                  <a:pt x="285460" y="674736"/>
                </a:lnTo>
                <a:lnTo>
                  <a:pt x="317249" y="710893"/>
                </a:lnTo>
                <a:lnTo>
                  <a:pt x="347186" y="749190"/>
                </a:lnTo>
                <a:lnTo>
                  <a:pt x="375766" y="789200"/>
                </a:lnTo>
                <a:lnTo>
                  <a:pt x="403482" y="830494"/>
                </a:lnTo>
                <a:lnTo>
                  <a:pt x="430827" y="872646"/>
                </a:lnTo>
                <a:lnTo>
                  <a:pt x="497564" y="849248"/>
                </a:lnTo>
                <a:lnTo>
                  <a:pt x="500284" y="911175"/>
                </a:lnTo>
                <a:lnTo>
                  <a:pt x="505378" y="964962"/>
                </a:lnTo>
                <a:lnTo>
                  <a:pt x="513826" y="1008876"/>
                </a:lnTo>
                <a:lnTo>
                  <a:pt x="517032" y="1023464"/>
                </a:lnTo>
                <a:lnTo>
                  <a:pt x="518982" y="1039072"/>
                </a:lnTo>
                <a:lnTo>
                  <a:pt x="517031" y="1052962"/>
                </a:lnTo>
                <a:lnTo>
                  <a:pt x="509687" y="1064309"/>
                </a:lnTo>
                <a:lnTo>
                  <a:pt x="495459" y="1072289"/>
                </a:lnTo>
                <a:close/>
              </a:path>
              <a:path w="623570" h="1074420">
                <a:moveTo>
                  <a:pt x="497564" y="849248"/>
                </a:moveTo>
                <a:lnTo>
                  <a:pt x="430827" y="872646"/>
                </a:lnTo>
                <a:lnTo>
                  <a:pt x="432636" y="823543"/>
                </a:lnTo>
                <a:lnTo>
                  <a:pt x="434559" y="774890"/>
                </a:lnTo>
                <a:lnTo>
                  <a:pt x="437291" y="726779"/>
                </a:lnTo>
                <a:lnTo>
                  <a:pt x="441529" y="679303"/>
                </a:lnTo>
                <a:lnTo>
                  <a:pt x="447969" y="632552"/>
                </a:lnTo>
                <a:lnTo>
                  <a:pt x="457306" y="586620"/>
                </a:lnTo>
                <a:lnTo>
                  <a:pt x="470237" y="541596"/>
                </a:lnTo>
                <a:lnTo>
                  <a:pt x="487457" y="497574"/>
                </a:lnTo>
                <a:lnTo>
                  <a:pt x="509661" y="454645"/>
                </a:lnTo>
                <a:lnTo>
                  <a:pt x="461142" y="431019"/>
                </a:lnTo>
                <a:lnTo>
                  <a:pt x="415993" y="403751"/>
                </a:lnTo>
                <a:lnTo>
                  <a:pt x="374145" y="372685"/>
                </a:lnTo>
                <a:lnTo>
                  <a:pt x="335763" y="337879"/>
                </a:lnTo>
                <a:lnTo>
                  <a:pt x="300660" y="299072"/>
                </a:lnTo>
                <a:lnTo>
                  <a:pt x="268882" y="256216"/>
                </a:lnTo>
                <a:lnTo>
                  <a:pt x="240420" y="209210"/>
                </a:lnTo>
                <a:lnTo>
                  <a:pt x="302003" y="187619"/>
                </a:lnTo>
                <a:lnTo>
                  <a:pt x="312479" y="206663"/>
                </a:lnTo>
                <a:lnTo>
                  <a:pt x="341639" y="247356"/>
                </a:lnTo>
                <a:lnTo>
                  <a:pt x="375362" y="283734"/>
                </a:lnTo>
                <a:lnTo>
                  <a:pt x="413000" y="316091"/>
                </a:lnTo>
                <a:lnTo>
                  <a:pt x="453987" y="344767"/>
                </a:lnTo>
                <a:lnTo>
                  <a:pt x="497437" y="369917"/>
                </a:lnTo>
                <a:lnTo>
                  <a:pt x="553313" y="379339"/>
                </a:lnTo>
                <a:lnTo>
                  <a:pt x="586733" y="380180"/>
                </a:lnTo>
                <a:lnTo>
                  <a:pt x="599769" y="381589"/>
                </a:lnTo>
                <a:lnTo>
                  <a:pt x="611150" y="386752"/>
                </a:lnTo>
                <a:lnTo>
                  <a:pt x="619980" y="398351"/>
                </a:lnTo>
                <a:lnTo>
                  <a:pt x="623428" y="412673"/>
                </a:lnTo>
                <a:lnTo>
                  <a:pt x="620483" y="424716"/>
                </a:lnTo>
                <a:lnTo>
                  <a:pt x="612981" y="435228"/>
                </a:lnTo>
                <a:lnTo>
                  <a:pt x="602756" y="444956"/>
                </a:lnTo>
                <a:lnTo>
                  <a:pt x="573040" y="476109"/>
                </a:lnTo>
                <a:lnTo>
                  <a:pt x="550103" y="511080"/>
                </a:lnTo>
                <a:lnTo>
                  <a:pt x="533260" y="549348"/>
                </a:lnTo>
                <a:lnTo>
                  <a:pt x="521826" y="590391"/>
                </a:lnTo>
                <a:lnTo>
                  <a:pt x="511819" y="643597"/>
                </a:lnTo>
                <a:lnTo>
                  <a:pt x="504435" y="696914"/>
                </a:lnTo>
                <a:lnTo>
                  <a:pt x="499633" y="750335"/>
                </a:lnTo>
                <a:lnTo>
                  <a:pt x="497368" y="803856"/>
                </a:lnTo>
                <a:lnTo>
                  <a:pt x="497564" y="849248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13929" y="8548855"/>
            <a:ext cx="749935" cy="831215"/>
          </a:xfrm>
          <a:custGeom>
            <a:avLst/>
            <a:gdLst/>
            <a:ahLst/>
            <a:cxnLst/>
            <a:rect l="l" t="t" r="r" b="b"/>
            <a:pathLst>
              <a:path w="749935" h="831215">
                <a:moveTo>
                  <a:pt x="167959" y="830973"/>
                </a:moveTo>
                <a:lnTo>
                  <a:pt x="161077" y="829061"/>
                </a:lnTo>
                <a:lnTo>
                  <a:pt x="155286" y="824490"/>
                </a:lnTo>
                <a:lnTo>
                  <a:pt x="151721" y="818224"/>
                </a:lnTo>
                <a:lnTo>
                  <a:pt x="150998" y="811315"/>
                </a:lnTo>
                <a:lnTo>
                  <a:pt x="152917" y="804090"/>
                </a:lnTo>
                <a:lnTo>
                  <a:pt x="157277" y="796881"/>
                </a:lnTo>
                <a:lnTo>
                  <a:pt x="160493" y="792762"/>
                </a:lnTo>
                <a:lnTo>
                  <a:pt x="163709" y="787576"/>
                </a:lnTo>
                <a:lnTo>
                  <a:pt x="174863" y="726255"/>
                </a:lnTo>
                <a:lnTo>
                  <a:pt x="183598" y="677424"/>
                </a:lnTo>
                <a:lnTo>
                  <a:pt x="193178" y="622986"/>
                </a:lnTo>
                <a:lnTo>
                  <a:pt x="201994" y="572191"/>
                </a:lnTo>
                <a:lnTo>
                  <a:pt x="202607" y="568835"/>
                </a:lnTo>
                <a:lnTo>
                  <a:pt x="199851" y="562734"/>
                </a:lnTo>
                <a:lnTo>
                  <a:pt x="196788" y="561056"/>
                </a:lnTo>
                <a:lnTo>
                  <a:pt x="156467" y="536597"/>
                </a:lnTo>
                <a:lnTo>
                  <a:pt x="118491" y="509188"/>
                </a:lnTo>
                <a:lnTo>
                  <a:pt x="82192" y="479684"/>
                </a:lnTo>
                <a:lnTo>
                  <a:pt x="46899" y="448944"/>
                </a:lnTo>
                <a:lnTo>
                  <a:pt x="11945" y="417822"/>
                </a:lnTo>
                <a:lnTo>
                  <a:pt x="0" y="393263"/>
                </a:lnTo>
                <a:lnTo>
                  <a:pt x="5613" y="382128"/>
                </a:lnTo>
                <a:lnTo>
                  <a:pt x="49438" y="359979"/>
                </a:lnTo>
                <a:lnTo>
                  <a:pt x="113055" y="342299"/>
                </a:lnTo>
                <a:lnTo>
                  <a:pt x="204347" y="325822"/>
                </a:lnTo>
                <a:lnTo>
                  <a:pt x="271062" y="314706"/>
                </a:lnTo>
                <a:lnTo>
                  <a:pt x="275503" y="311655"/>
                </a:lnTo>
                <a:lnTo>
                  <a:pt x="293229" y="247722"/>
                </a:lnTo>
                <a:lnTo>
                  <a:pt x="309960" y="192065"/>
                </a:lnTo>
                <a:lnTo>
                  <a:pt x="333563" y="121668"/>
                </a:lnTo>
                <a:lnTo>
                  <a:pt x="358659" y="51729"/>
                </a:lnTo>
                <a:lnTo>
                  <a:pt x="380865" y="14357"/>
                </a:lnTo>
                <a:lnTo>
                  <a:pt x="400850" y="0"/>
                </a:lnTo>
                <a:lnTo>
                  <a:pt x="412178" y="1036"/>
                </a:lnTo>
                <a:lnTo>
                  <a:pt x="424511" y="7493"/>
                </a:lnTo>
                <a:lnTo>
                  <a:pt x="441474" y="20909"/>
                </a:lnTo>
                <a:lnTo>
                  <a:pt x="456843" y="35884"/>
                </a:lnTo>
                <a:lnTo>
                  <a:pt x="458381" y="37696"/>
                </a:lnTo>
                <a:lnTo>
                  <a:pt x="407665" y="37696"/>
                </a:lnTo>
                <a:lnTo>
                  <a:pt x="385422" y="80546"/>
                </a:lnTo>
                <a:lnTo>
                  <a:pt x="368012" y="124592"/>
                </a:lnTo>
                <a:lnTo>
                  <a:pt x="353835" y="169375"/>
                </a:lnTo>
                <a:lnTo>
                  <a:pt x="328782" y="259322"/>
                </a:lnTo>
                <a:lnTo>
                  <a:pt x="314707" y="303571"/>
                </a:lnTo>
                <a:lnTo>
                  <a:pt x="516755" y="303571"/>
                </a:lnTo>
                <a:lnTo>
                  <a:pt x="405562" y="325841"/>
                </a:lnTo>
                <a:lnTo>
                  <a:pt x="306131" y="345976"/>
                </a:lnTo>
                <a:lnTo>
                  <a:pt x="302150" y="346739"/>
                </a:lnTo>
                <a:lnTo>
                  <a:pt x="297249" y="351468"/>
                </a:lnTo>
                <a:lnTo>
                  <a:pt x="295777" y="355281"/>
                </a:lnTo>
                <a:lnTo>
                  <a:pt x="256666" y="355281"/>
                </a:lnTo>
                <a:lnTo>
                  <a:pt x="154157" y="373052"/>
                </a:lnTo>
                <a:lnTo>
                  <a:pt x="102492" y="384540"/>
                </a:lnTo>
                <a:lnTo>
                  <a:pt x="50843" y="400433"/>
                </a:lnTo>
                <a:lnTo>
                  <a:pt x="89743" y="433550"/>
                </a:lnTo>
                <a:lnTo>
                  <a:pt x="128314" y="465738"/>
                </a:lnTo>
                <a:lnTo>
                  <a:pt x="167889" y="495438"/>
                </a:lnTo>
                <a:lnTo>
                  <a:pt x="209805" y="521091"/>
                </a:lnTo>
                <a:lnTo>
                  <a:pt x="245646" y="521091"/>
                </a:lnTo>
                <a:lnTo>
                  <a:pt x="243955" y="528718"/>
                </a:lnTo>
                <a:lnTo>
                  <a:pt x="242277" y="537279"/>
                </a:lnTo>
                <a:lnTo>
                  <a:pt x="243649" y="541683"/>
                </a:lnTo>
                <a:lnTo>
                  <a:pt x="333296" y="582869"/>
                </a:lnTo>
                <a:lnTo>
                  <a:pt x="232776" y="582869"/>
                </a:lnTo>
                <a:lnTo>
                  <a:pt x="224212" y="627954"/>
                </a:lnTo>
                <a:lnTo>
                  <a:pt x="198778" y="762407"/>
                </a:lnTo>
                <a:lnTo>
                  <a:pt x="201229" y="763932"/>
                </a:lnTo>
                <a:lnTo>
                  <a:pt x="258986" y="763932"/>
                </a:lnTo>
                <a:lnTo>
                  <a:pt x="241771" y="778609"/>
                </a:lnTo>
                <a:lnTo>
                  <a:pt x="222228" y="794592"/>
                </a:lnTo>
                <a:lnTo>
                  <a:pt x="182699" y="826015"/>
                </a:lnTo>
                <a:lnTo>
                  <a:pt x="175357" y="830024"/>
                </a:lnTo>
                <a:lnTo>
                  <a:pt x="167959" y="830973"/>
                </a:lnTo>
                <a:close/>
              </a:path>
              <a:path w="749935" h="831215">
                <a:moveTo>
                  <a:pt x="516755" y="303571"/>
                </a:moveTo>
                <a:lnTo>
                  <a:pt x="314707" y="303571"/>
                </a:lnTo>
                <a:lnTo>
                  <a:pt x="528648" y="260860"/>
                </a:lnTo>
                <a:lnTo>
                  <a:pt x="512611" y="212765"/>
                </a:lnTo>
                <a:lnTo>
                  <a:pt x="493386" y="166114"/>
                </a:lnTo>
                <a:lnTo>
                  <a:pt x="470544" y="121151"/>
                </a:lnTo>
                <a:lnTo>
                  <a:pt x="443653" y="78118"/>
                </a:lnTo>
                <a:lnTo>
                  <a:pt x="417401" y="48130"/>
                </a:lnTo>
                <a:lnTo>
                  <a:pt x="407665" y="37696"/>
                </a:lnTo>
                <a:lnTo>
                  <a:pt x="458381" y="37696"/>
                </a:lnTo>
                <a:lnTo>
                  <a:pt x="470748" y="52261"/>
                </a:lnTo>
                <a:lnTo>
                  <a:pt x="508107" y="111303"/>
                </a:lnTo>
                <a:lnTo>
                  <a:pt x="529566" y="154254"/>
                </a:lnTo>
                <a:lnTo>
                  <a:pt x="547924" y="198607"/>
                </a:lnTo>
                <a:lnTo>
                  <a:pt x="563455" y="244376"/>
                </a:lnTo>
                <a:lnTo>
                  <a:pt x="566627" y="254606"/>
                </a:lnTo>
                <a:lnTo>
                  <a:pt x="570915" y="258114"/>
                </a:lnTo>
                <a:lnTo>
                  <a:pt x="748464" y="258114"/>
                </a:lnTo>
                <a:lnTo>
                  <a:pt x="749790" y="261251"/>
                </a:lnTo>
                <a:lnTo>
                  <a:pt x="748713" y="273978"/>
                </a:lnTo>
                <a:lnTo>
                  <a:pt x="746443" y="280859"/>
                </a:lnTo>
                <a:lnTo>
                  <a:pt x="745981" y="281910"/>
                </a:lnTo>
                <a:lnTo>
                  <a:pt x="698789" y="281910"/>
                </a:lnTo>
                <a:lnTo>
                  <a:pt x="581788" y="295944"/>
                </a:lnTo>
                <a:lnTo>
                  <a:pt x="583096" y="299757"/>
                </a:lnTo>
                <a:lnTo>
                  <a:pt x="538448" y="299757"/>
                </a:lnTo>
                <a:lnTo>
                  <a:pt x="534314" y="300367"/>
                </a:lnTo>
                <a:lnTo>
                  <a:pt x="532323" y="300520"/>
                </a:lnTo>
                <a:lnTo>
                  <a:pt x="530485" y="300825"/>
                </a:lnTo>
                <a:lnTo>
                  <a:pt x="516755" y="303571"/>
                </a:lnTo>
                <a:close/>
              </a:path>
              <a:path w="749935" h="831215">
                <a:moveTo>
                  <a:pt x="748464" y="258114"/>
                </a:moveTo>
                <a:lnTo>
                  <a:pt x="570915" y="258114"/>
                </a:lnTo>
                <a:lnTo>
                  <a:pt x="609088" y="253085"/>
                </a:lnTo>
                <a:lnTo>
                  <a:pt x="690213" y="243775"/>
                </a:lnTo>
                <a:lnTo>
                  <a:pt x="723904" y="241945"/>
                </a:lnTo>
                <a:lnTo>
                  <a:pt x="736610" y="244376"/>
                </a:lnTo>
                <a:lnTo>
                  <a:pt x="745497" y="251097"/>
                </a:lnTo>
                <a:lnTo>
                  <a:pt x="748464" y="258114"/>
                </a:lnTo>
                <a:close/>
              </a:path>
              <a:path w="749935" h="831215">
                <a:moveTo>
                  <a:pt x="666117" y="372823"/>
                </a:moveTo>
                <a:lnTo>
                  <a:pt x="608129" y="372823"/>
                </a:lnTo>
                <a:lnTo>
                  <a:pt x="700780" y="284656"/>
                </a:lnTo>
                <a:lnTo>
                  <a:pt x="698789" y="281910"/>
                </a:lnTo>
                <a:lnTo>
                  <a:pt x="745981" y="281910"/>
                </a:lnTo>
                <a:lnTo>
                  <a:pt x="743526" y="287497"/>
                </a:lnTo>
                <a:lnTo>
                  <a:pt x="712822" y="325841"/>
                </a:lnTo>
                <a:lnTo>
                  <a:pt x="673542" y="365799"/>
                </a:lnTo>
                <a:lnTo>
                  <a:pt x="666117" y="372823"/>
                </a:lnTo>
                <a:close/>
              </a:path>
              <a:path w="749935" h="831215">
                <a:moveTo>
                  <a:pt x="440805" y="602089"/>
                </a:moveTo>
                <a:lnTo>
                  <a:pt x="375658" y="602089"/>
                </a:lnTo>
                <a:lnTo>
                  <a:pt x="381631" y="600411"/>
                </a:lnTo>
                <a:lnTo>
                  <a:pt x="384234" y="597970"/>
                </a:lnTo>
                <a:lnTo>
                  <a:pt x="416700" y="568664"/>
                </a:lnTo>
                <a:lnTo>
                  <a:pt x="448248" y="538327"/>
                </a:lnTo>
                <a:lnTo>
                  <a:pt x="479218" y="505934"/>
                </a:lnTo>
                <a:lnTo>
                  <a:pt x="509945" y="473327"/>
                </a:lnTo>
                <a:lnTo>
                  <a:pt x="571068" y="407754"/>
                </a:lnTo>
                <a:lnTo>
                  <a:pt x="574590" y="400127"/>
                </a:lnTo>
                <a:lnTo>
                  <a:pt x="573671" y="396009"/>
                </a:lnTo>
                <a:lnTo>
                  <a:pt x="559104" y="350800"/>
                </a:lnTo>
                <a:lnTo>
                  <a:pt x="543962" y="305706"/>
                </a:lnTo>
                <a:lnTo>
                  <a:pt x="539674" y="301130"/>
                </a:lnTo>
                <a:lnTo>
                  <a:pt x="538449" y="299757"/>
                </a:lnTo>
                <a:lnTo>
                  <a:pt x="583096" y="299757"/>
                </a:lnTo>
                <a:lnTo>
                  <a:pt x="602142" y="355434"/>
                </a:lnTo>
                <a:lnTo>
                  <a:pt x="608129" y="372823"/>
                </a:lnTo>
                <a:lnTo>
                  <a:pt x="666117" y="372823"/>
                </a:lnTo>
                <a:lnTo>
                  <a:pt x="658034" y="380469"/>
                </a:lnTo>
                <a:lnTo>
                  <a:pt x="642382" y="394939"/>
                </a:lnTo>
                <a:lnTo>
                  <a:pt x="626659" y="409280"/>
                </a:lnTo>
                <a:lnTo>
                  <a:pt x="620686" y="414619"/>
                </a:lnTo>
                <a:lnTo>
                  <a:pt x="618389" y="419652"/>
                </a:lnTo>
                <a:lnTo>
                  <a:pt x="620992" y="427737"/>
                </a:lnTo>
                <a:lnTo>
                  <a:pt x="628424" y="450313"/>
                </a:lnTo>
                <a:lnTo>
                  <a:pt x="584851" y="450313"/>
                </a:lnTo>
                <a:lnTo>
                  <a:pt x="440805" y="602089"/>
                </a:lnTo>
                <a:close/>
              </a:path>
              <a:path w="749935" h="831215">
                <a:moveTo>
                  <a:pt x="245646" y="521091"/>
                </a:moveTo>
                <a:lnTo>
                  <a:pt x="209805" y="521091"/>
                </a:lnTo>
                <a:lnTo>
                  <a:pt x="244013" y="400127"/>
                </a:lnTo>
                <a:lnTo>
                  <a:pt x="256666" y="355281"/>
                </a:lnTo>
                <a:lnTo>
                  <a:pt x="295777" y="355281"/>
                </a:lnTo>
                <a:lnTo>
                  <a:pt x="279877" y="397889"/>
                </a:lnTo>
                <a:lnTo>
                  <a:pt x="265817" y="440874"/>
                </a:lnTo>
                <a:lnTo>
                  <a:pt x="253766" y="484460"/>
                </a:lnTo>
                <a:lnTo>
                  <a:pt x="245646" y="521091"/>
                </a:lnTo>
                <a:close/>
              </a:path>
              <a:path w="749935" h="831215">
                <a:moveTo>
                  <a:pt x="706342" y="727628"/>
                </a:moveTo>
                <a:lnTo>
                  <a:pt x="668620" y="727628"/>
                </a:lnTo>
                <a:lnTo>
                  <a:pt x="665265" y="700123"/>
                </a:lnTo>
                <a:lnTo>
                  <a:pt x="660044" y="673706"/>
                </a:lnTo>
                <a:lnTo>
                  <a:pt x="645495" y="622986"/>
                </a:lnTo>
                <a:lnTo>
                  <a:pt x="631148" y="580111"/>
                </a:lnTo>
                <a:lnTo>
                  <a:pt x="616621" y="537260"/>
                </a:lnTo>
                <a:lnTo>
                  <a:pt x="601993" y="494475"/>
                </a:lnTo>
                <a:lnTo>
                  <a:pt x="587148" y="451228"/>
                </a:lnTo>
                <a:lnTo>
                  <a:pt x="586076" y="451075"/>
                </a:lnTo>
                <a:lnTo>
                  <a:pt x="584851" y="450313"/>
                </a:lnTo>
                <a:lnTo>
                  <a:pt x="628424" y="450313"/>
                </a:lnTo>
                <a:lnTo>
                  <a:pt x="633210" y="464854"/>
                </a:lnTo>
                <a:lnTo>
                  <a:pt x="657474" y="539259"/>
                </a:lnTo>
                <a:lnTo>
                  <a:pt x="680955" y="610798"/>
                </a:lnTo>
                <a:lnTo>
                  <a:pt x="691227" y="645333"/>
                </a:lnTo>
                <a:lnTo>
                  <a:pt x="699691" y="680327"/>
                </a:lnTo>
                <a:lnTo>
                  <a:pt x="705801" y="717665"/>
                </a:lnTo>
                <a:lnTo>
                  <a:pt x="705987" y="719696"/>
                </a:lnTo>
                <a:lnTo>
                  <a:pt x="706293" y="721526"/>
                </a:lnTo>
                <a:lnTo>
                  <a:pt x="706342" y="727628"/>
                </a:lnTo>
                <a:close/>
              </a:path>
              <a:path w="749935" h="831215">
                <a:moveTo>
                  <a:pt x="258986" y="763932"/>
                </a:moveTo>
                <a:lnTo>
                  <a:pt x="201229" y="763932"/>
                </a:lnTo>
                <a:lnTo>
                  <a:pt x="342579" y="632749"/>
                </a:lnTo>
                <a:lnTo>
                  <a:pt x="232776" y="582869"/>
                </a:lnTo>
                <a:lnTo>
                  <a:pt x="333296" y="582869"/>
                </a:lnTo>
                <a:lnTo>
                  <a:pt x="372748" y="600868"/>
                </a:lnTo>
                <a:lnTo>
                  <a:pt x="375658" y="602089"/>
                </a:lnTo>
                <a:lnTo>
                  <a:pt x="440805" y="602089"/>
                </a:lnTo>
                <a:lnTo>
                  <a:pt x="420682" y="623292"/>
                </a:lnTo>
                <a:lnTo>
                  <a:pt x="422673" y="624207"/>
                </a:lnTo>
                <a:lnTo>
                  <a:pt x="426042" y="625580"/>
                </a:lnTo>
                <a:lnTo>
                  <a:pt x="429564" y="627105"/>
                </a:lnTo>
                <a:lnTo>
                  <a:pt x="486573" y="653037"/>
                </a:lnTo>
                <a:lnTo>
                  <a:pt x="385459" y="653037"/>
                </a:lnTo>
                <a:lnTo>
                  <a:pt x="379180" y="655020"/>
                </a:lnTo>
                <a:lnTo>
                  <a:pt x="376424" y="657613"/>
                </a:lnTo>
                <a:lnTo>
                  <a:pt x="289958" y="736316"/>
                </a:lnTo>
                <a:lnTo>
                  <a:pt x="260954" y="762254"/>
                </a:lnTo>
                <a:lnTo>
                  <a:pt x="258986" y="763932"/>
                </a:lnTo>
                <a:close/>
              </a:path>
              <a:path w="749935" h="831215">
                <a:moveTo>
                  <a:pt x="660350" y="766220"/>
                </a:moveTo>
                <a:lnTo>
                  <a:pt x="610923" y="750714"/>
                </a:lnTo>
                <a:lnTo>
                  <a:pt x="385459" y="653037"/>
                </a:lnTo>
                <a:lnTo>
                  <a:pt x="486573" y="653037"/>
                </a:lnTo>
                <a:lnTo>
                  <a:pt x="588832" y="699103"/>
                </a:lnTo>
                <a:lnTo>
                  <a:pt x="603958" y="705693"/>
                </a:lnTo>
                <a:lnTo>
                  <a:pt x="619212" y="712012"/>
                </a:lnTo>
                <a:lnTo>
                  <a:pt x="634553" y="718130"/>
                </a:lnTo>
                <a:lnTo>
                  <a:pt x="655449" y="726255"/>
                </a:lnTo>
                <a:lnTo>
                  <a:pt x="661728" y="726408"/>
                </a:lnTo>
                <a:lnTo>
                  <a:pt x="668620" y="727628"/>
                </a:lnTo>
                <a:lnTo>
                  <a:pt x="706342" y="727628"/>
                </a:lnTo>
                <a:lnTo>
                  <a:pt x="706458" y="742131"/>
                </a:lnTo>
                <a:lnTo>
                  <a:pt x="699689" y="755943"/>
                </a:lnTo>
                <a:lnTo>
                  <a:pt x="684736" y="763720"/>
                </a:lnTo>
                <a:lnTo>
                  <a:pt x="660350" y="76622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180603" y="846012"/>
            <a:ext cx="2072639" cy="1476375"/>
          </a:xfrm>
          <a:custGeom>
            <a:avLst/>
            <a:gdLst/>
            <a:ahLst/>
            <a:cxnLst/>
            <a:rect l="l" t="t" r="r" b="b"/>
            <a:pathLst>
              <a:path w="2072640" h="1476375">
                <a:moveTo>
                  <a:pt x="2049255" y="784990"/>
                </a:moveTo>
                <a:lnTo>
                  <a:pt x="2041059" y="737685"/>
                </a:lnTo>
                <a:lnTo>
                  <a:pt x="2054828" y="742761"/>
                </a:lnTo>
                <a:lnTo>
                  <a:pt x="2056142" y="750346"/>
                </a:lnTo>
                <a:lnTo>
                  <a:pt x="2071337" y="763656"/>
                </a:lnTo>
                <a:lnTo>
                  <a:pt x="2072345" y="769473"/>
                </a:lnTo>
                <a:lnTo>
                  <a:pt x="2060923" y="777946"/>
                </a:lnTo>
                <a:lnTo>
                  <a:pt x="2049255" y="784990"/>
                </a:lnTo>
                <a:close/>
              </a:path>
              <a:path w="2072640" h="1476375">
                <a:moveTo>
                  <a:pt x="1079114" y="541874"/>
                </a:moveTo>
                <a:lnTo>
                  <a:pt x="1066353" y="468213"/>
                </a:lnTo>
                <a:lnTo>
                  <a:pt x="1081007" y="478401"/>
                </a:lnTo>
                <a:lnTo>
                  <a:pt x="1094873" y="484042"/>
                </a:lnTo>
                <a:lnTo>
                  <a:pt x="1108104" y="486014"/>
                </a:lnTo>
                <a:lnTo>
                  <a:pt x="1159822" y="486945"/>
                </a:lnTo>
                <a:lnTo>
                  <a:pt x="1212327" y="492414"/>
                </a:lnTo>
                <a:lnTo>
                  <a:pt x="1265532" y="501932"/>
                </a:lnTo>
                <a:lnTo>
                  <a:pt x="1319354" y="515007"/>
                </a:lnTo>
                <a:lnTo>
                  <a:pt x="1373708" y="531150"/>
                </a:lnTo>
                <a:lnTo>
                  <a:pt x="1428277" y="548542"/>
                </a:lnTo>
                <a:lnTo>
                  <a:pt x="1470886" y="571287"/>
                </a:lnTo>
                <a:lnTo>
                  <a:pt x="1514058" y="597290"/>
                </a:lnTo>
                <a:lnTo>
                  <a:pt x="1545293" y="628787"/>
                </a:lnTo>
                <a:lnTo>
                  <a:pt x="1589630" y="661512"/>
                </a:lnTo>
                <a:lnTo>
                  <a:pt x="1609540" y="702038"/>
                </a:lnTo>
                <a:lnTo>
                  <a:pt x="1642577" y="743932"/>
                </a:lnTo>
                <a:lnTo>
                  <a:pt x="1657693" y="756787"/>
                </a:lnTo>
                <a:lnTo>
                  <a:pt x="1659306" y="766096"/>
                </a:lnTo>
                <a:lnTo>
                  <a:pt x="1672599" y="768430"/>
                </a:lnTo>
                <a:lnTo>
                  <a:pt x="1697732" y="764701"/>
                </a:lnTo>
                <a:lnTo>
                  <a:pt x="1747548" y="754657"/>
                </a:lnTo>
                <a:lnTo>
                  <a:pt x="1785244" y="749047"/>
                </a:lnTo>
                <a:lnTo>
                  <a:pt x="1835798" y="743257"/>
                </a:lnTo>
                <a:lnTo>
                  <a:pt x="1886647" y="739175"/>
                </a:lnTo>
                <a:lnTo>
                  <a:pt x="1937744" y="736523"/>
                </a:lnTo>
                <a:lnTo>
                  <a:pt x="1976528" y="737191"/>
                </a:lnTo>
                <a:lnTo>
                  <a:pt x="2028125" y="737428"/>
                </a:lnTo>
                <a:lnTo>
                  <a:pt x="2040549" y="734741"/>
                </a:lnTo>
                <a:lnTo>
                  <a:pt x="2049520" y="786522"/>
                </a:lnTo>
                <a:lnTo>
                  <a:pt x="1998666" y="790577"/>
                </a:lnTo>
                <a:lnTo>
                  <a:pt x="1960140" y="791393"/>
                </a:lnTo>
                <a:lnTo>
                  <a:pt x="1909145" y="794637"/>
                </a:lnTo>
                <a:lnTo>
                  <a:pt x="1870939" y="797304"/>
                </a:lnTo>
                <a:lnTo>
                  <a:pt x="1820596" y="804306"/>
                </a:lnTo>
                <a:lnTo>
                  <a:pt x="1783033" y="810683"/>
                </a:lnTo>
                <a:lnTo>
                  <a:pt x="1733075" y="819909"/>
                </a:lnTo>
                <a:lnTo>
                  <a:pt x="1695599" y="826789"/>
                </a:lnTo>
                <a:lnTo>
                  <a:pt x="1755148" y="1170515"/>
                </a:lnTo>
                <a:lnTo>
                  <a:pt x="1747965" y="1277848"/>
                </a:lnTo>
                <a:lnTo>
                  <a:pt x="1737932" y="1294331"/>
                </a:lnTo>
                <a:lnTo>
                  <a:pt x="1679211" y="955389"/>
                </a:lnTo>
                <a:lnTo>
                  <a:pt x="1636541" y="857891"/>
                </a:lnTo>
                <a:lnTo>
                  <a:pt x="1633777" y="841936"/>
                </a:lnTo>
                <a:lnTo>
                  <a:pt x="1620977" y="842451"/>
                </a:lnTo>
                <a:lnTo>
                  <a:pt x="1608664" y="845774"/>
                </a:lnTo>
                <a:lnTo>
                  <a:pt x="1598313" y="786027"/>
                </a:lnTo>
                <a:lnTo>
                  <a:pt x="1561150" y="720317"/>
                </a:lnTo>
                <a:lnTo>
                  <a:pt x="1530106" y="689924"/>
                </a:lnTo>
                <a:lnTo>
                  <a:pt x="1499210" y="660381"/>
                </a:lnTo>
                <a:lnTo>
                  <a:pt x="1456032" y="634348"/>
                </a:lnTo>
                <a:lnTo>
                  <a:pt x="1413172" y="610145"/>
                </a:lnTo>
                <a:lnTo>
                  <a:pt x="1370713" y="588265"/>
                </a:lnTo>
                <a:lnTo>
                  <a:pt x="1328742" y="569196"/>
                </a:lnTo>
                <a:lnTo>
                  <a:pt x="1274830" y="555598"/>
                </a:lnTo>
                <a:lnTo>
                  <a:pt x="1221574" y="545794"/>
                </a:lnTo>
                <a:lnTo>
                  <a:pt x="1181575" y="538104"/>
                </a:lnTo>
                <a:lnTo>
                  <a:pt x="1129888" y="537357"/>
                </a:lnTo>
                <a:lnTo>
                  <a:pt x="1079114" y="541874"/>
                </a:lnTo>
                <a:close/>
              </a:path>
              <a:path w="2072640" h="1476375">
                <a:moveTo>
                  <a:pt x="1755148" y="1170515"/>
                </a:moveTo>
                <a:lnTo>
                  <a:pt x="1707161" y="893528"/>
                </a:lnTo>
                <a:lnTo>
                  <a:pt x="1725441" y="924641"/>
                </a:lnTo>
                <a:lnTo>
                  <a:pt x="1758609" y="1116089"/>
                </a:lnTo>
                <a:lnTo>
                  <a:pt x="1755148" y="1170515"/>
                </a:lnTo>
                <a:close/>
              </a:path>
              <a:path w="2072640" h="1476375">
                <a:moveTo>
                  <a:pt x="1284617" y="1430466"/>
                </a:moveTo>
                <a:lnTo>
                  <a:pt x="1266192" y="1324117"/>
                </a:lnTo>
                <a:lnTo>
                  <a:pt x="1297457" y="1355788"/>
                </a:lnTo>
                <a:lnTo>
                  <a:pt x="1327843" y="1382379"/>
                </a:lnTo>
                <a:lnTo>
                  <a:pt x="1357285" y="1403530"/>
                </a:lnTo>
                <a:lnTo>
                  <a:pt x="1398237" y="1416715"/>
                </a:lnTo>
                <a:lnTo>
                  <a:pt x="1450636" y="1421575"/>
                </a:lnTo>
                <a:lnTo>
                  <a:pt x="1489392" y="1422086"/>
                </a:lnTo>
                <a:lnTo>
                  <a:pt x="1551139" y="1406508"/>
                </a:lnTo>
                <a:lnTo>
                  <a:pt x="1586850" y="1389440"/>
                </a:lnTo>
                <a:lnTo>
                  <a:pt x="1621497" y="1366235"/>
                </a:lnTo>
                <a:lnTo>
                  <a:pt x="1655027" y="1336580"/>
                </a:lnTo>
                <a:lnTo>
                  <a:pt x="1674872" y="1302331"/>
                </a:lnTo>
                <a:lnTo>
                  <a:pt x="1693491" y="1261009"/>
                </a:lnTo>
                <a:lnTo>
                  <a:pt x="1698317" y="1214469"/>
                </a:lnTo>
                <a:lnTo>
                  <a:pt x="1714513" y="1159154"/>
                </a:lnTo>
                <a:lnTo>
                  <a:pt x="1737932" y="1294331"/>
                </a:lnTo>
                <a:lnTo>
                  <a:pt x="1717865" y="1327299"/>
                </a:lnTo>
                <a:lnTo>
                  <a:pt x="1698947" y="1366896"/>
                </a:lnTo>
                <a:lnTo>
                  <a:pt x="1666247" y="1401343"/>
                </a:lnTo>
                <a:lnTo>
                  <a:pt x="1619830" y="1431013"/>
                </a:lnTo>
                <a:lnTo>
                  <a:pt x="1572274" y="1454106"/>
                </a:lnTo>
                <a:lnTo>
                  <a:pt x="1523273" y="1468854"/>
                </a:lnTo>
                <a:lnTo>
                  <a:pt x="1472933" y="1475880"/>
                </a:lnTo>
                <a:lnTo>
                  <a:pt x="1421329" y="1475607"/>
                </a:lnTo>
                <a:lnTo>
                  <a:pt x="1381048" y="1466292"/>
                </a:lnTo>
                <a:lnTo>
                  <a:pt x="1327135" y="1452694"/>
                </a:lnTo>
                <a:lnTo>
                  <a:pt x="1284617" y="1430466"/>
                </a:lnTo>
                <a:close/>
              </a:path>
              <a:path w="2072640" h="1476375">
                <a:moveTo>
                  <a:pt x="1200682" y="1317972"/>
                </a:moveTo>
                <a:lnTo>
                  <a:pt x="1192320" y="1269710"/>
                </a:lnTo>
                <a:lnTo>
                  <a:pt x="1200294" y="1166939"/>
                </a:lnTo>
                <a:lnTo>
                  <a:pt x="1217477" y="1117328"/>
                </a:lnTo>
                <a:lnTo>
                  <a:pt x="1235328" y="1071569"/>
                </a:lnTo>
                <a:lnTo>
                  <a:pt x="1266346" y="1027414"/>
                </a:lnTo>
                <a:lnTo>
                  <a:pt x="1285490" y="989117"/>
                </a:lnTo>
                <a:lnTo>
                  <a:pt x="1317772" y="952261"/>
                </a:lnTo>
                <a:lnTo>
                  <a:pt x="1363179" y="916765"/>
                </a:lnTo>
                <a:lnTo>
                  <a:pt x="1396670" y="886883"/>
                </a:lnTo>
                <a:lnTo>
                  <a:pt x="1443257" y="858198"/>
                </a:lnTo>
                <a:lnTo>
                  <a:pt x="1478814" y="840243"/>
                </a:lnTo>
                <a:lnTo>
                  <a:pt x="1514753" y="824496"/>
                </a:lnTo>
                <a:lnTo>
                  <a:pt x="1550850" y="809657"/>
                </a:lnTo>
                <a:lnTo>
                  <a:pt x="1574366" y="796598"/>
                </a:lnTo>
                <a:lnTo>
                  <a:pt x="1586549" y="792525"/>
                </a:lnTo>
                <a:lnTo>
                  <a:pt x="1598673" y="788105"/>
                </a:lnTo>
                <a:lnTo>
                  <a:pt x="1608664" y="845774"/>
                </a:lnTo>
                <a:lnTo>
                  <a:pt x="1584491" y="855041"/>
                </a:lnTo>
                <a:lnTo>
                  <a:pt x="1560335" y="864404"/>
                </a:lnTo>
                <a:lnTo>
                  <a:pt x="1536223" y="874027"/>
                </a:lnTo>
                <a:lnTo>
                  <a:pt x="1524699" y="881905"/>
                </a:lnTo>
                <a:lnTo>
                  <a:pt x="1477373" y="906324"/>
                </a:lnTo>
                <a:lnTo>
                  <a:pt x="1430771" y="934926"/>
                </a:lnTo>
                <a:lnTo>
                  <a:pt x="1384919" y="967851"/>
                </a:lnTo>
                <a:lnTo>
                  <a:pt x="1352353" y="1003071"/>
                </a:lnTo>
                <a:lnTo>
                  <a:pt x="1320584" y="1042893"/>
                </a:lnTo>
                <a:lnTo>
                  <a:pt x="1289638" y="1087458"/>
                </a:lnTo>
                <a:lnTo>
                  <a:pt x="1272051" y="1134739"/>
                </a:lnTo>
                <a:lnTo>
                  <a:pt x="1255334" y="1187042"/>
                </a:lnTo>
                <a:lnTo>
                  <a:pt x="1251325" y="1238301"/>
                </a:lnTo>
                <a:lnTo>
                  <a:pt x="1284617" y="1430466"/>
                </a:lnTo>
                <a:lnTo>
                  <a:pt x="1253358" y="1398835"/>
                </a:lnTo>
                <a:lnTo>
                  <a:pt x="1221118" y="1361537"/>
                </a:lnTo>
                <a:lnTo>
                  <a:pt x="1200682" y="1317972"/>
                </a:lnTo>
                <a:close/>
              </a:path>
              <a:path w="2072640" h="1476375">
                <a:moveTo>
                  <a:pt x="1075980" y="598180"/>
                </a:moveTo>
                <a:lnTo>
                  <a:pt x="1038351" y="380979"/>
                </a:lnTo>
                <a:lnTo>
                  <a:pt x="1054988" y="402616"/>
                </a:lnTo>
                <a:lnTo>
                  <a:pt x="1085366" y="577961"/>
                </a:lnTo>
                <a:lnTo>
                  <a:pt x="1075980" y="598180"/>
                </a:lnTo>
                <a:close/>
              </a:path>
              <a:path w="2072640" h="1476375">
                <a:moveTo>
                  <a:pt x="338034" y="58563"/>
                </a:moveTo>
                <a:lnTo>
                  <a:pt x="333141" y="30321"/>
                </a:lnTo>
                <a:lnTo>
                  <a:pt x="344696" y="22623"/>
                </a:lnTo>
                <a:lnTo>
                  <a:pt x="357051" y="19535"/>
                </a:lnTo>
                <a:lnTo>
                  <a:pt x="369551" y="17291"/>
                </a:lnTo>
                <a:lnTo>
                  <a:pt x="419378" y="7307"/>
                </a:lnTo>
                <a:lnTo>
                  <a:pt x="469941" y="1570"/>
                </a:lnTo>
                <a:lnTo>
                  <a:pt x="521226" y="0"/>
                </a:lnTo>
                <a:lnTo>
                  <a:pt x="560704" y="4681"/>
                </a:lnTo>
                <a:lnTo>
                  <a:pt x="613390" y="11197"/>
                </a:lnTo>
                <a:lnTo>
                  <a:pt x="666755" y="21634"/>
                </a:lnTo>
                <a:lnTo>
                  <a:pt x="708178" y="37538"/>
                </a:lnTo>
                <a:lnTo>
                  <a:pt x="762576" y="53938"/>
                </a:lnTo>
                <a:lnTo>
                  <a:pt x="804916" y="75139"/>
                </a:lnTo>
                <a:lnTo>
                  <a:pt x="835194" y="101109"/>
                </a:lnTo>
                <a:lnTo>
                  <a:pt x="878430" y="127479"/>
                </a:lnTo>
                <a:lnTo>
                  <a:pt x="909592" y="158553"/>
                </a:lnTo>
                <a:lnTo>
                  <a:pt x="941187" y="192131"/>
                </a:lnTo>
                <a:lnTo>
                  <a:pt x="960698" y="230350"/>
                </a:lnTo>
                <a:lnTo>
                  <a:pt x="993145" y="268842"/>
                </a:lnTo>
                <a:lnTo>
                  <a:pt x="1013495" y="311910"/>
                </a:lnTo>
                <a:lnTo>
                  <a:pt x="1034258" y="357354"/>
                </a:lnTo>
                <a:lnTo>
                  <a:pt x="1079082" y="616085"/>
                </a:lnTo>
                <a:lnTo>
                  <a:pt x="1074876" y="666208"/>
                </a:lnTo>
                <a:lnTo>
                  <a:pt x="1057511" y="714766"/>
                </a:lnTo>
                <a:lnTo>
                  <a:pt x="1008333" y="430909"/>
                </a:lnTo>
                <a:lnTo>
                  <a:pt x="966314" y="337163"/>
                </a:lnTo>
                <a:lnTo>
                  <a:pt x="945760" y="292925"/>
                </a:lnTo>
                <a:lnTo>
                  <a:pt x="925563" y="250740"/>
                </a:lnTo>
                <a:lnTo>
                  <a:pt x="893246" y="212999"/>
                </a:lnTo>
                <a:lnTo>
                  <a:pt x="861362" y="177756"/>
                </a:lnTo>
                <a:lnTo>
                  <a:pt x="817435" y="147401"/>
                </a:lnTo>
                <a:lnTo>
                  <a:pt x="774019" y="119989"/>
                </a:lnTo>
                <a:lnTo>
                  <a:pt x="731150" y="95742"/>
                </a:lnTo>
                <a:lnTo>
                  <a:pt x="676649" y="78748"/>
                </a:lnTo>
                <a:lnTo>
                  <a:pt x="622733" y="65125"/>
                </a:lnTo>
                <a:lnTo>
                  <a:pt x="581972" y="53046"/>
                </a:lnTo>
                <a:lnTo>
                  <a:pt x="529400" y="47185"/>
                </a:lnTo>
                <a:lnTo>
                  <a:pt x="477589" y="45713"/>
                </a:lnTo>
                <a:lnTo>
                  <a:pt x="426596" y="48970"/>
                </a:lnTo>
                <a:lnTo>
                  <a:pt x="376482" y="57295"/>
                </a:lnTo>
                <a:lnTo>
                  <a:pt x="364135" y="60424"/>
                </a:lnTo>
                <a:lnTo>
                  <a:pt x="351526" y="62043"/>
                </a:lnTo>
                <a:lnTo>
                  <a:pt x="338034" y="58563"/>
                </a:lnTo>
                <a:close/>
              </a:path>
              <a:path w="2072640" h="1476375">
                <a:moveTo>
                  <a:pt x="1014431" y="540505"/>
                </a:moveTo>
                <a:lnTo>
                  <a:pt x="1004965" y="485867"/>
                </a:lnTo>
                <a:lnTo>
                  <a:pt x="1017329" y="482833"/>
                </a:lnTo>
                <a:lnTo>
                  <a:pt x="1027822" y="543402"/>
                </a:lnTo>
                <a:lnTo>
                  <a:pt x="1014431" y="540505"/>
                </a:lnTo>
                <a:close/>
              </a:path>
              <a:path w="2072640" h="1476375">
                <a:moveTo>
                  <a:pt x="74956" y="995178"/>
                </a:moveTo>
                <a:lnTo>
                  <a:pt x="59851" y="907991"/>
                </a:lnTo>
                <a:lnTo>
                  <a:pt x="90833" y="938026"/>
                </a:lnTo>
                <a:lnTo>
                  <a:pt x="122013" y="969200"/>
                </a:lnTo>
                <a:lnTo>
                  <a:pt x="165074" y="994560"/>
                </a:lnTo>
                <a:lnTo>
                  <a:pt x="194893" y="1017883"/>
                </a:lnTo>
                <a:lnTo>
                  <a:pt x="248914" y="1032108"/>
                </a:lnTo>
                <a:lnTo>
                  <a:pt x="289500" y="1043180"/>
                </a:lnTo>
                <a:lnTo>
                  <a:pt x="329067" y="1048374"/>
                </a:lnTo>
                <a:lnTo>
                  <a:pt x="392933" y="1045027"/>
                </a:lnTo>
                <a:lnTo>
                  <a:pt x="443636" y="1040098"/>
                </a:lnTo>
                <a:lnTo>
                  <a:pt x="493950" y="1032928"/>
                </a:lnTo>
                <a:lnTo>
                  <a:pt x="556652" y="1022859"/>
                </a:lnTo>
                <a:lnTo>
                  <a:pt x="606511" y="1013063"/>
                </a:lnTo>
                <a:lnTo>
                  <a:pt x="655696" y="999373"/>
                </a:lnTo>
                <a:lnTo>
                  <a:pt x="704219" y="981861"/>
                </a:lnTo>
                <a:lnTo>
                  <a:pt x="752091" y="960593"/>
                </a:lnTo>
                <a:lnTo>
                  <a:pt x="786812" y="937809"/>
                </a:lnTo>
                <a:lnTo>
                  <a:pt x="833419" y="909239"/>
                </a:lnTo>
                <a:lnTo>
                  <a:pt x="879411" y="877123"/>
                </a:lnTo>
                <a:lnTo>
                  <a:pt x="912288" y="843695"/>
                </a:lnTo>
                <a:lnTo>
                  <a:pt x="956687" y="802379"/>
                </a:lnTo>
                <a:lnTo>
                  <a:pt x="975378" y="761473"/>
                </a:lnTo>
                <a:lnTo>
                  <a:pt x="1005918" y="714561"/>
                </a:lnTo>
                <a:lnTo>
                  <a:pt x="1023295" y="666064"/>
                </a:lnTo>
                <a:lnTo>
                  <a:pt x="1027522" y="616069"/>
                </a:lnTo>
                <a:lnTo>
                  <a:pt x="1031130" y="562495"/>
                </a:lnTo>
                <a:lnTo>
                  <a:pt x="1057511" y="714766"/>
                </a:lnTo>
                <a:lnTo>
                  <a:pt x="1039526" y="759754"/>
                </a:lnTo>
                <a:lnTo>
                  <a:pt x="1008438" y="803505"/>
                </a:lnTo>
                <a:lnTo>
                  <a:pt x="989302" y="841845"/>
                </a:lnTo>
                <a:lnTo>
                  <a:pt x="944606" y="881442"/>
                </a:lnTo>
                <a:lnTo>
                  <a:pt x="911756" y="915022"/>
                </a:lnTo>
                <a:lnTo>
                  <a:pt x="865767" y="947163"/>
                </a:lnTo>
                <a:lnTo>
                  <a:pt x="831690" y="973657"/>
                </a:lnTo>
                <a:lnTo>
                  <a:pt x="784518" y="998967"/>
                </a:lnTo>
                <a:lnTo>
                  <a:pt x="736787" y="1021051"/>
                </a:lnTo>
                <a:lnTo>
                  <a:pt x="701033" y="1037869"/>
                </a:lnTo>
                <a:lnTo>
                  <a:pt x="652251" y="1053882"/>
                </a:lnTo>
                <a:lnTo>
                  <a:pt x="602975" y="1067051"/>
                </a:lnTo>
                <a:lnTo>
                  <a:pt x="553229" y="1077501"/>
                </a:lnTo>
                <a:lnTo>
                  <a:pt x="503276" y="1086759"/>
                </a:lnTo>
                <a:lnTo>
                  <a:pt x="453213" y="1095377"/>
                </a:lnTo>
                <a:lnTo>
                  <a:pt x="402783" y="1101883"/>
                </a:lnTo>
                <a:lnTo>
                  <a:pt x="364246" y="1102639"/>
                </a:lnTo>
                <a:lnTo>
                  <a:pt x="312321" y="1100508"/>
                </a:lnTo>
                <a:lnTo>
                  <a:pt x="259435" y="1092837"/>
                </a:lnTo>
                <a:lnTo>
                  <a:pt x="218327" y="1078751"/>
                </a:lnTo>
                <a:lnTo>
                  <a:pt x="176492" y="1060470"/>
                </a:lnTo>
                <a:lnTo>
                  <a:pt x="133940" y="1038047"/>
                </a:lnTo>
                <a:lnTo>
                  <a:pt x="90679" y="1011535"/>
                </a:lnTo>
                <a:lnTo>
                  <a:pt x="74956" y="995178"/>
                </a:lnTo>
                <a:close/>
              </a:path>
              <a:path w="2072640" h="1476375">
                <a:moveTo>
                  <a:pt x="6834" y="899562"/>
                </a:moveTo>
                <a:lnTo>
                  <a:pt x="0" y="860110"/>
                </a:lnTo>
                <a:lnTo>
                  <a:pt x="18628" y="818841"/>
                </a:lnTo>
                <a:lnTo>
                  <a:pt x="50237" y="778097"/>
                </a:lnTo>
                <a:lnTo>
                  <a:pt x="95450" y="741481"/>
                </a:lnTo>
                <a:lnTo>
                  <a:pt x="141743" y="711099"/>
                </a:lnTo>
                <a:lnTo>
                  <a:pt x="188951" y="685996"/>
                </a:lnTo>
                <a:lnTo>
                  <a:pt x="236908" y="665216"/>
                </a:lnTo>
                <a:lnTo>
                  <a:pt x="285447" y="647802"/>
                </a:lnTo>
                <a:lnTo>
                  <a:pt x="334238" y="631837"/>
                </a:lnTo>
                <a:lnTo>
                  <a:pt x="431696" y="599193"/>
                </a:lnTo>
                <a:lnTo>
                  <a:pt x="467986" y="585469"/>
                </a:lnTo>
                <a:lnTo>
                  <a:pt x="516930" y="570389"/>
                </a:lnTo>
                <a:lnTo>
                  <a:pt x="566083" y="556515"/>
                </a:lnTo>
                <a:lnTo>
                  <a:pt x="615514" y="544241"/>
                </a:lnTo>
                <a:lnTo>
                  <a:pt x="665255" y="533761"/>
                </a:lnTo>
                <a:lnTo>
                  <a:pt x="715274" y="524884"/>
                </a:lnTo>
                <a:lnTo>
                  <a:pt x="765499" y="517198"/>
                </a:lnTo>
                <a:lnTo>
                  <a:pt x="815859" y="510291"/>
                </a:lnTo>
                <a:lnTo>
                  <a:pt x="878796" y="501582"/>
                </a:lnTo>
                <a:lnTo>
                  <a:pt x="929212" y="494995"/>
                </a:lnTo>
                <a:lnTo>
                  <a:pt x="979548" y="487951"/>
                </a:lnTo>
                <a:lnTo>
                  <a:pt x="979608" y="488300"/>
                </a:lnTo>
                <a:lnTo>
                  <a:pt x="992230" y="486757"/>
                </a:lnTo>
                <a:lnTo>
                  <a:pt x="992344" y="487415"/>
                </a:lnTo>
                <a:lnTo>
                  <a:pt x="1004935" y="485693"/>
                </a:lnTo>
                <a:lnTo>
                  <a:pt x="1014026" y="538167"/>
                </a:lnTo>
                <a:lnTo>
                  <a:pt x="773015" y="560580"/>
                </a:lnTo>
                <a:lnTo>
                  <a:pt x="722313" y="565516"/>
                </a:lnTo>
                <a:lnTo>
                  <a:pt x="724293" y="576946"/>
                </a:lnTo>
                <a:lnTo>
                  <a:pt x="699175" y="580757"/>
                </a:lnTo>
                <a:lnTo>
                  <a:pt x="674006" y="584276"/>
                </a:lnTo>
                <a:lnTo>
                  <a:pt x="648984" y="588639"/>
                </a:lnTo>
                <a:lnTo>
                  <a:pt x="611791" y="597150"/>
                </a:lnTo>
                <a:lnTo>
                  <a:pt x="575292" y="609668"/>
                </a:lnTo>
                <a:lnTo>
                  <a:pt x="526326" y="624624"/>
                </a:lnTo>
                <a:lnTo>
                  <a:pt x="477399" y="639801"/>
                </a:lnTo>
                <a:lnTo>
                  <a:pt x="428502" y="655151"/>
                </a:lnTo>
                <a:lnTo>
                  <a:pt x="379626" y="670624"/>
                </a:lnTo>
                <a:lnTo>
                  <a:pt x="343276" y="684006"/>
                </a:lnTo>
                <a:lnTo>
                  <a:pt x="294418" y="699583"/>
                </a:lnTo>
                <a:lnTo>
                  <a:pt x="245743" y="716212"/>
                </a:lnTo>
                <a:lnTo>
                  <a:pt x="210097" y="733658"/>
                </a:lnTo>
                <a:lnTo>
                  <a:pt x="162606" y="757121"/>
                </a:lnTo>
                <a:lnTo>
                  <a:pt x="128444" y="783129"/>
                </a:lnTo>
                <a:lnTo>
                  <a:pt x="82735" y="816883"/>
                </a:lnTo>
                <a:lnTo>
                  <a:pt x="62380" y="848186"/>
                </a:lnTo>
                <a:lnTo>
                  <a:pt x="54645" y="877939"/>
                </a:lnTo>
                <a:lnTo>
                  <a:pt x="74956" y="995178"/>
                </a:lnTo>
                <a:lnTo>
                  <a:pt x="59233" y="978820"/>
                </a:lnTo>
                <a:lnTo>
                  <a:pt x="26589" y="939190"/>
                </a:lnTo>
                <a:lnTo>
                  <a:pt x="6834" y="899562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79643" y="8931471"/>
            <a:ext cx="476884" cy="422909"/>
          </a:xfrm>
          <a:custGeom>
            <a:avLst/>
            <a:gdLst/>
            <a:ahLst/>
            <a:cxnLst/>
            <a:rect l="l" t="t" r="r" b="b"/>
            <a:pathLst>
              <a:path w="476885" h="422909">
                <a:moveTo>
                  <a:pt x="327624" y="368573"/>
                </a:moveTo>
                <a:lnTo>
                  <a:pt x="307325" y="408257"/>
                </a:lnTo>
                <a:lnTo>
                  <a:pt x="258036" y="419440"/>
                </a:lnTo>
                <a:lnTo>
                  <a:pt x="208050" y="422866"/>
                </a:lnTo>
                <a:lnTo>
                  <a:pt x="177744" y="420794"/>
                </a:lnTo>
                <a:lnTo>
                  <a:pt x="118602" y="407254"/>
                </a:lnTo>
                <a:lnTo>
                  <a:pt x="71380" y="371036"/>
                </a:lnTo>
                <a:lnTo>
                  <a:pt x="31147" y="330255"/>
                </a:lnTo>
                <a:lnTo>
                  <a:pt x="12003" y="308984"/>
                </a:lnTo>
                <a:lnTo>
                  <a:pt x="2832" y="293699"/>
                </a:lnTo>
                <a:lnTo>
                  <a:pt x="0" y="276836"/>
                </a:lnTo>
                <a:lnTo>
                  <a:pt x="2159" y="258435"/>
                </a:lnTo>
                <a:lnTo>
                  <a:pt x="7963" y="238538"/>
                </a:lnTo>
                <a:lnTo>
                  <a:pt x="18984" y="246006"/>
                </a:lnTo>
                <a:lnTo>
                  <a:pt x="29504" y="252998"/>
                </a:lnTo>
                <a:lnTo>
                  <a:pt x="60261" y="278379"/>
                </a:lnTo>
                <a:lnTo>
                  <a:pt x="92944" y="312943"/>
                </a:lnTo>
                <a:lnTo>
                  <a:pt x="124849" y="341420"/>
                </a:lnTo>
                <a:lnTo>
                  <a:pt x="160604" y="357924"/>
                </a:lnTo>
                <a:lnTo>
                  <a:pt x="199747" y="364319"/>
                </a:lnTo>
                <a:lnTo>
                  <a:pt x="241815" y="362473"/>
                </a:lnTo>
                <a:lnTo>
                  <a:pt x="256322" y="361190"/>
                </a:lnTo>
                <a:lnTo>
                  <a:pt x="270887" y="360587"/>
                </a:lnTo>
                <a:lnTo>
                  <a:pt x="285456" y="360188"/>
                </a:lnTo>
                <a:lnTo>
                  <a:pt x="299974" y="359516"/>
                </a:lnTo>
                <a:lnTo>
                  <a:pt x="311018" y="359941"/>
                </a:lnTo>
                <a:lnTo>
                  <a:pt x="320770" y="362772"/>
                </a:lnTo>
                <a:lnTo>
                  <a:pt x="327624" y="368573"/>
                </a:lnTo>
                <a:close/>
              </a:path>
              <a:path w="476885" h="422909">
                <a:moveTo>
                  <a:pt x="472327" y="156916"/>
                </a:moveTo>
                <a:lnTo>
                  <a:pt x="476718" y="172271"/>
                </a:lnTo>
                <a:lnTo>
                  <a:pt x="473038" y="185219"/>
                </a:lnTo>
                <a:lnTo>
                  <a:pt x="464344" y="196493"/>
                </a:lnTo>
                <a:lnTo>
                  <a:pt x="397662" y="239239"/>
                </a:lnTo>
                <a:lnTo>
                  <a:pt x="353417" y="256276"/>
                </a:lnTo>
                <a:lnTo>
                  <a:pt x="306967" y="265366"/>
                </a:lnTo>
                <a:lnTo>
                  <a:pt x="257716" y="264654"/>
                </a:lnTo>
                <a:lnTo>
                  <a:pt x="212071" y="254439"/>
                </a:lnTo>
                <a:lnTo>
                  <a:pt x="170519" y="236375"/>
                </a:lnTo>
                <a:lnTo>
                  <a:pt x="132635" y="211785"/>
                </a:lnTo>
                <a:lnTo>
                  <a:pt x="97995" y="181993"/>
                </a:lnTo>
                <a:lnTo>
                  <a:pt x="59272" y="137052"/>
                </a:lnTo>
                <a:lnTo>
                  <a:pt x="25057" y="87888"/>
                </a:lnTo>
                <a:lnTo>
                  <a:pt x="13081" y="51875"/>
                </a:lnTo>
                <a:lnTo>
                  <a:pt x="14537" y="32863"/>
                </a:lnTo>
                <a:lnTo>
                  <a:pt x="20199" y="13614"/>
                </a:lnTo>
                <a:lnTo>
                  <a:pt x="25167" y="4826"/>
                </a:lnTo>
                <a:lnTo>
                  <a:pt x="32095" y="24"/>
                </a:lnTo>
                <a:lnTo>
                  <a:pt x="38950" y="0"/>
                </a:lnTo>
                <a:lnTo>
                  <a:pt x="47223" y="4405"/>
                </a:lnTo>
                <a:lnTo>
                  <a:pt x="75878" y="29658"/>
                </a:lnTo>
                <a:lnTo>
                  <a:pt x="104431" y="62650"/>
                </a:lnTo>
                <a:lnTo>
                  <a:pt x="143792" y="110582"/>
                </a:lnTo>
                <a:lnTo>
                  <a:pt x="163920" y="134101"/>
                </a:lnTo>
                <a:lnTo>
                  <a:pt x="193907" y="159198"/>
                </a:lnTo>
                <a:lnTo>
                  <a:pt x="227577" y="173570"/>
                </a:lnTo>
                <a:lnTo>
                  <a:pt x="263929" y="178804"/>
                </a:lnTo>
                <a:lnTo>
                  <a:pt x="301965" y="176485"/>
                </a:lnTo>
                <a:lnTo>
                  <a:pt x="362515" y="164135"/>
                </a:lnTo>
                <a:lnTo>
                  <a:pt x="422508" y="148599"/>
                </a:lnTo>
                <a:lnTo>
                  <a:pt x="436438" y="144763"/>
                </a:lnTo>
                <a:lnTo>
                  <a:pt x="449819" y="142716"/>
                </a:lnTo>
                <a:lnTo>
                  <a:pt x="461999" y="145690"/>
                </a:lnTo>
                <a:lnTo>
                  <a:pt x="472327" y="156916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3502" y="3755208"/>
            <a:ext cx="476250" cy="403225"/>
          </a:xfrm>
          <a:custGeom>
            <a:avLst/>
            <a:gdLst/>
            <a:ahLst/>
            <a:cxnLst/>
            <a:rect l="l" t="t" r="r" b="b"/>
            <a:pathLst>
              <a:path w="476250" h="403225">
                <a:moveTo>
                  <a:pt x="27919" y="142373"/>
                </a:moveTo>
                <a:lnTo>
                  <a:pt x="21030" y="135650"/>
                </a:lnTo>
                <a:lnTo>
                  <a:pt x="18422" y="126803"/>
                </a:lnTo>
                <a:lnTo>
                  <a:pt x="18147" y="116013"/>
                </a:lnTo>
                <a:lnTo>
                  <a:pt x="20166" y="105613"/>
                </a:lnTo>
                <a:lnTo>
                  <a:pt x="60585" y="62605"/>
                </a:lnTo>
                <a:lnTo>
                  <a:pt x="101382" y="33520"/>
                </a:lnTo>
                <a:lnTo>
                  <a:pt x="156340" y="7276"/>
                </a:lnTo>
                <a:lnTo>
                  <a:pt x="185768" y="0"/>
                </a:lnTo>
                <a:lnTo>
                  <a:pt x="216803" y="503"/>
                </a:lnTo>
                <a:lnTo>
                  <a:pt x="244962" y="6139"/>
                </a:lnTo>
                <a:lnTo>
                  <a:pt x="272895" y="12571"/>
                </a:lnTo>
                <a:lnTo>
                  <a:pt x="300590" y="19826"/>
                </a:lnTo>
                <a:lnTo>
                  <a:pt x="328036" y="27929"/>
                </a:lnTo>
                <a:lnTo>
                  <a:pt x="343852" y="36151"/>
                </a:lnTo>
                <a:lnTo>
                  <a:pt x="355092" y="49037"/>
                </a:lnTo>
                <a:lnTo>
                  <a:pt x="362884" y="65846"/>
                </a:lnTo>
                <a:lnTo>
                  <a:pt x="368354" y="85837"/>
                </a:lnTo>
                <a:lnTo>
                  <a:pt x="355055" y="85243"/>
                </a:lnTo>
                <a:lnTo>
                  <a:pt x="342432" y="84793"/>
                </a:lnTo>
                <a:lnTo>
                  <a:pt x="302939" y="79267"/>
                </a:lnTo>
                <a:lnTo>
                  <a:pt x="256999" y="66925"/>
                </a:lnTo>
                <a:lnTo>
                  <a:pt x="214907" y="59363"/>
                </a:lnTo>
                <a:lnTo>
                  <a:pt x="175803" y="64017"/>
                </a:lnTo>
                <a:lnTo>
                  <a:pt x="139104" y="79058"/>
                </a:lnTo>
                <a:lnTo>
                  <a:pt x="104226" y="102653"/>
                </a:lnTo>
                <a:lnTo>
                  <a:pt x="92537" y="111340"/>
                </a:lnTo>
                <a:lnTo>
                  <a:pt x="80442" y="119477"/>
                </a:lnTo>
                <a:lnTo>
                  <a:pt x="68237" y="127444"/>
                </a:lnTo>
                <a:lnTo>
                  <a:pt x="56220" y="135615"/>
                </a:lnTo>
                <a:lnTo>
                  <a:pt x="46587" y="141035"/>
                </a:lnTo>
                <a:lnTo>
                  <a:pt x="36796" y="143727"/>
                </a:lnTo>
                <a:lnTo>
                  <a:pt x="27919" y="142373"/>
                </a:lnTo>
                <a:close/>
              </a:path>
              <a:path w="476250" h="403225">
                <a:moveTo>
                  <a:pt x="15420" y="398461"/>
                </a:moveTo>
                <a:lnTo>
                  <a:pt x="3642" y="387677"/>
                </a:lnTo>
                <a:lnTo>
                  <a:pt x="0" y="374719"/>
                </a:lnTo>
                <a:lnTo>
                  <a:pt x="1506" y="360562"/>
                </a:lnTo>
                <a:lnTo>
                  <a:pt x="35946" y="289234"/>
                </a:lnTo>
                <a:lnTo>
                  <a:pt x="64726" y="251557"/>
                </a:lnTo>
                <a:lnTo>
                  <a:pt x="99546" y="219497"/>
                </a:lnTo>
                <a:lnTo>
                  <a:pt x="141882" y="194322"/>
                </a:lnTo>
                <a:lnTo>
                  <a:pt x="186121" y="179132"/>
                </a:lnTo>
                <a:lnTo>
                  <a:pt x="230982" y="172773"/>
                </a:lnTo>
                <a:lnTo>
                  <a:pt x="276133" y="173894"/>
                </a:lnTo>
                <a:lnTo>
                  <a:pt x="321242" y="181144"/>
                </a:lnTo>
                <a:lnTo>
                  <a:pt x="377761" y="199167"/>
                </a:lnTo>
                <a:lnTo>
                  <a:pt x="432650" y="223146"/>
                </a:lnTo>
                <a:lnTo>
                  <a:pt x="470417" y="264523"/>
                </a:lnTo>
                <a:lnTo>
                  <a:pt x="476036" y="293976"/>
                </a:lnTo>
                <a:lnTo>
                  <a:pt x="472646" y="301695"/>
                </a:lnTo>
                <a:lnTo>
                  <a:pt x="432204" y="302203"/>
                </a:lnTo>
                <a:lnTo>
                  <a:pt x="378231" y="286200"/>
                </a:lnTo>
                <a:lnTo>
                  <a:pt x="319602" y="265964"/>
                </a:lnTo>
                <a:lnTo>
                  <a:pt x="290141" y="256461"/>
                </a:lnTo>
                <a:lnTo>
                  <a:pt x="251454" y="250774"/>
                </a:lnTo>
                <a:lnTo>
                  <a:pt x="215242" y="256153"/>
                </a:lnTo>
                <a:lnTo>
                  <a:pt x="181528" y="270723"/>
                </a:lnTo>
                <a:lnTo>
                  <a:pt x="150333" y="292609"/>
                </a:lnTo>
                <a:lnTo>
                  <a:pt x="105207" y="334828"/>
                </a:lnTo>
                <a:lnTo>
                  <a:pt x="62223" y="379469"/>
                </a:lnTo>
                <a:lnTo>
                  <a:pt x="52361" y="390030"/>
                </a:lnTo>
                <a:lnTo>
                  <a:pt x="42032" y="398778"/>
                </a:lnTo>
                <a:lnTo>
                  <a:pt x="30098" y="402620"/>
                </a:lnTo>
                <a:lnTo>
                  <a:pt x="15420" y="398461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265470" y="1717918"/>
            <a:ext cx="302895" cy="256540"/>
          </a:xfrm>
          <a:custGeom>
            <a:avLst/>
            <a:gdLst/>
            <a:ahLst/>
            <a:cxnLst/>
            <a:rect l="l" t="t" r="r" b="b"/>
            <a:pathLst>
              <a:path w="302895" h="256539">
                <a:moveTo>
                  <a:pt x="75358" y="44705"/>
                </a:moveTo>
                <a:lnTo>
                  <a:pt x="73021" y="39007"/>
                </a:lnTo>
                <a:lnTo>
                  <a:pt x="73710" y="33206"/>
                </a:lnTo>
                <a:lnTo>
                  <a:pt x="76242" y="26895"/>
                </a:lnTo>
                <a:lnTo>
                  <a:pt x="114299" y="7170"/>
                </a:lnTo>
                <a:lnTo>
                  <a:pt x="164528" y="0"/>
                </a:lnTo>
                <a:lnTo>
                  <a:pt x="183906" y="352"/>
                </a:lnTo>
                <a:lnTo>
                  <a:pt x="220830" y="12330"/>
                </a:lnTo>
                <a:lnTo>
                  <a:pt x="264834" y="45529"/>
                </a:lnTo>
                <a:lnTo>
                  <a:pt x="278806" y="57429"/>
                </a:lnTo>
                <a:lnTo>
                  <a:pt x="285971" y="66341"/>
                </a:lnTo>
                <a:lnTo>
                  <a:pt x="289306" y="76746"/>
                </a:lnTo>
                <a:lnTo>
                  <a:pt x="289652" y="88514"/>
                </a:lnTo>
                <a:lnTo>
                  <a:pt x="287851" y="101511"/>
                </a:lnTo>
                <a:lnTo>
                  <a:pt x="280249" y="97671"/>
                </a:lnTo>
                <a:lnTo>
                  <a:pt x="273006" y="94092"/>
                </a:lnTo>
                <a:lnTo>
                  <a:pt x="235364" y="67966"/>
                </a:lnTo>
                <a:lnTo>
                  <a:pt x="227679" y="61302"/>
                </a:lnTo>
                <a:lnTo>
                  <a:pt x="205038" y="45865"/>
                </a:lnTo>
                <a:lnTo>
                  <a:pt x="181089" y="38276"/>
                </a:lnTo>
                <a:lnTo>
                  <a:pt x="155949" y="37325"/>
                </a:lnTo>
                <a:lnTo>
                  <a:pt x="129737" y="41799"/>
                </a:lnTo>
                <a:lnTo>
                  <a:pt x="120758" y="43749"/>
                </a:lnTo>
                <a:lnTo>
                  <a:pt x="111679" y="45275"/>
                </a:lnTo>
                <a:lnTo>
                  <a:pt x="102579" y="46672"/>
                </a:lnTo>
                <a:lnTo>
                  <a:pt x="93537" y="48238"/>
                </a:lnTo>
                <a:lnTo>
                  <a:pt x="86571" y="48839"/>
                </a:lnTo>
                <a:lnTo>
                  <a:pt x="80193" y="47822"/>
                </a:lnTo>
                <a:lnTo>
                  <a:pt x="75358" y="44705"/>
                </a:lnTo>
                <a:close/>
              </a:path>
              <a:path w="302895" h="256539">
                <a:moveTo>
                  <a:pt x="4172" y="189491"/>
                </a:moveTo>
                <a:lnTo>
                  <a:pt x="0" y="180159"/>
                </a:lnTo>
                <a:lnTo>
                  <a:pt x="1110" y="171709"/>
                </a:lnTo>
                <a:lnTo>
                  <a:pt x="5521" y="163919"/>
                </a:lnTo>
                <a:lnTo>
                  <a:pt x="43389" y="131731"/>
                </a:lnTo>
                <a:lnTo>
                  <a:pt x="97853" y="108128"/>
                </a:lnTo>
                <a:lnTo>
                  <a:pt x="128806" y="104702"/>
                </a:lnTo>
                <a:lnTo>
                  <a:pt x="158376" y="107548"/>
                </a:lnTo>
                <a:lnTo>
                  <a:pt x="212137" y="128182"/>
                </a:lnTo>
                <a:lnTo>
                  <a:pt x="251293" y="156230"/>
                </a:lnTo>
                <a:lnTo>
                  <a:pt x="278204" y="183546"/>
                </a:lnTo>
                <a:lnTo>
                  <a:pt x="301894" y="219561"/>
                </a:lnTo>
                <a:lnTo>
                  <a:pt x="302739" y="231658"/>
                </a:lnTo>
                <a:lnTo>
                  <a:pt x="300967" y="244235"/>
                </a:lnTo>
                <a:lnTo>
                  <a:pt x="299818" y="249095"/>
                </a:lnTo>
                <a:lnTo>
                  <a:pt x="292003" y="256250"/>
                </a:lnTo>
                <a:lnTo>
                  <a:pt x="284870" y="252166"/>
                </a:lnTo>
                <a:lnTo>
                  <a:pt x="243609" y="219957"/>
                </a:lnTo>
                <a:lnTo>
                  <a:pt x="214494" y="192845"/>
                </a:lnTo>
                <a:lnTo>
                  <a:pt x="199697" y="179605"/>
                </a:lnTo>
                <a:lnTo>
                  <a:pt x="178571" y="166147"/>
                </a:lnTo>
                <a:lnTo>
                  <a:pt x="156127" y="159738"/>
                </a:lnTo>
                <a:lnTo>
                  <a:pt x="132844" y="159299"/>
                </a:lnTo>
                <a:lnTo>
                  <a:pt x="109205" y="163753"/>
                </a:lnTo>
                <a:lnTo>
                  <a:pt x="72373" y="176301"/>
                </a:lnTo>
                <a:lnTo>
                  <a:pt x="36185" y="190813"/>
                </a:lnTo>
                <a:lnTo>
                  <a:pt x="27803" y="194327"/>
                </a:lnTo>
                <a:lnTo>
                  <a:pt x="19601" y="196670"/>
                </a:lnTo>
                <a:lnTo>
                  <a:pt x="11687" y="195754"/>
                </a:lnTo>
                <a:lnTo>
                  <a:pt x="4172" y="189491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498236" y="1365616"/>
            <a:ext cx="492759" cy="438784"/>
          </a:xfrm>
          <a:custGeom>
            <a:avLst/>
            <a:gdLst/>
            <a:ahLst/>
            <a:cxnLst/>
            <a:rect l="l" t="t" r="r" b="b"/>
            <a:pathLst>
              <a:path w="492759" h="438785">
                <a:moveTo>
                  <a:pt x="477419" y="260315"/>
                </a:moveTo>
                <a:lnTo>
                  <a:pt x="485590" y="265745"/>
                </a:lnTo>
                <a:lnTo>
                  <a:pt x="489874" y="274115"/>
                </a:lnTo>
                <a:lnTo>
                  <a:pt x="492191" y="284873"/>
                </a:lnTo>
                <a:lnTo>
                  <a:pt x="492135" y="295674"/>
                </a:lnTo>
                <a:lnTo>
                  <a:pt x="459789" y="346416"/>
                </a:lnTo>
                <a:lnTo>
                  <a:pt x="424432" y="383280"/>
                </a:lnTo>
                <a:lnTo>
                  <a:pt x="374354" y="419980"/>
                </a:lnTo>
                <a:lnTo>
                  <a:pt x="315082" y="438216"/>
                </a:lnTo>
                <a:lnTo>
                  <a:pt x="285814" y="437902"/>
                </a:lnTo>
                <a:lnTo>
                  <a:pt x="256623" y="436747"/>
                </a:lnTo>
                <a:lnTo>
                  <a:pt x="227515" y="434724"/>
                </a:lnTo>
                <a:lnTo>
                  <a:pt x="198495" y="431804"/>
                </a:lnTo>
                <a:lnTo>
                  <a:pt x="181101" y="426561"/>
                </a:lnTo>
                <a:lnTo>
                  <a:pt x="167407" y="415780"/>
                </a:lnTo>
                <a:lnTo>
                  <a:pt x="156424" y="400416"/>
                </a:lnTo>
                <a:lnTo>
                  <a:pt x="147165" y="381424"/>
                </a:lnTo>
                <a:lnTo>
                  <a:pt x="160597" y="379500"/>
                </a:lnTo>
                <a:lnTo>
                  <a:pt x="173324" y="377561"/>
                </a:lnTo>
                <a:lnTo>
                  <a:pt x="185598" y="376050"/>
                </a:lnTo>
                <a:lnTo>
                  <a:pt x="197671" y="375411"/>
                </a:lnTo>
                <a:lnTo>
                  <a:pt x="213921" y="375618"/>
                </a:lnTo>
                <a:lnTo>
                  <a:pt x="230089" y="376309"/>
                </a:lnTo>
                <a:lnTo>
                  <a:pt x="246196" y="377520"/>
                </a:lnTo>
                <a:lnTo>
                  <a:pt x="262264" y="379283"/>
                </a:lnTo>
                <a:lnTo>
                  <a:pt x="305849" y="378889"/>
                </a:lnTo>
                <a:lnTo>
                  <a:pt x="344131" y="366820"/>
                </a:lnTo>
                <a:lnTo>
                  <a:pt x="378041" y="344802"/>
                </a:lnTo>
                <a:lnTo>
                  <a:pt x="408509" y="314559"/>
                </a:lnTo>
                <a:lnTo>
                  <a:pt x="418573" y="303642"/>
                </a:lnTo>
                <a:lnTo>
                  <a:pt x="429147" y="293199"/>
                </a:lnTo>
                <a:lnTo>
                  <a:pt x="439863" y="282907"/>
                </a:lnTo>
                <a:lnTo>
                  <a:pt x="450354" y="272444"/>
                </a:lnTo>
                <a:lnTo>
                  <a:pt x="458976" y="265191"/>
                </a:lnTo>
                <a:lnTo>
                  <a:pt x="468272" y="260639"/>
                </a:lnTo>
                <a:lnTo>
                  <a:pt x="477419" y="260315"/>
                </a:lnTo>
                <a:close/>
              </a:path>
              <a:path w="492759" h="438785">
                <a:moveTo>
                  <a:pt x="441506" y="1387"/>
                </a:moveTo>
                <a:lnTo>
                  <a:pt x="455342" y="9961"/>
                </a:lnTo>
                <a:lnTo>
                  <a:pt x="461441" y="22253"/>
                </a:lnTo>
                <a:lnTo>
                  <a:pt x="462609" y="36722"/>
                </a:lnTo>
                <a:lnTo>
                  <a:pt x="461653" y="51824"/>
                </a:lnTo>
                <a:lnTo>
                  <a:pt x="441607" y="114703"/>
                </a:lnTo>
                <a:lnTo>
                  <a:pt x="419908" y="157900"/>
                </a:lnTo>
                <a:lnTo>
                  <a:pt x="391100" y="196612"/>
                </a:lnTo>
                <a:lnTo>
                  <a:pt x="353461" y="229851"/>
                </a:lnTo>
                <a:lnTo>
                  <a:pt x="312028" y="253447"/>
                </a:lnTo>
                <a:lnTo>
                  <a:pt x="268303" y="268313"/>
                </a:lnTo>
                <a:lnTo>
                  <a:pt x="222872" y="275740"/>
                </a:lnTo>
                <a:lnTo>
                  <a:pt x="176324" y="277019"/>
                </a:lnTo>
                <a:lnTo>
                  <a:pt x="146288" y="274623"/>
                </a:lnTo>
                <a:lnTo>
                  <a:pt x="86463" y="263140"/>
                </a:lnTo>
                <a:lnTo>
                  <a:pt x="38238" y="248723"/>
                </a:lnTo>
                <a:lnTo>
                  <a:pt x="11158" y="221736"/>
                </a:lnTo>
                <a:lnTo>
                  <a:pt x="0" y="193465"/>
                </a:lnTo>
                <a:lnTo>
                  <a:pt x="1995" y="184826"/>
                </a:lnTo>
                <a:lnTo>
                  <a:pt x="42302" y="176750"/>
                </a:lnTo>
                <a:lnTo>
                  <a:pt x="99383" y="182562"/>
                </a:lnTo>
                <a:lnTo>
                  <a:pt x="161926" y="191733"/>
                </a:lnTo>
                <a:lnTo>
                  <a:pt x="193228" y="195674"/>
                </a:lnTo>
                <a:lnTo>
                  <a:pt x="233049" y="194045"/>
                </a:lnTo>
                <a:lnTo>
                  <a:pt x="299307" y="160817"/>
                </a:lnTo>
                <a:lnTo>
                  <a:pt x="326409" y="132983"/>
                </a:lnTo>
                <a:lnTo>
                  <a:pt x="363619" y="82141"/>
                </a:lnTo>
                <a:lnTo>
                  <a:pt x="398226" y="29277"/>
                </a:lnTo>
                <a:lnTo>
                  <a:pt x="406105" y="16829"/>
                </a:lnTo>
                <a:lnTo>
                  <a:pt x="414795" y="6109"/>
                </a:lnTo>
                <a:lnTo>
                  <a:pt x="426021" y="0"/>
                </a:lnTo>
                <a:lnTo>
                  <a:pt x="441506" y="1387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955014" y="4761700"/>
            <a:ext cx="498475" cy="483234"/>
          </a:xfrm>
          <a:custGeom>
            <a:avLst/>
            <a:gdLst/>
            <a:ahLst/>
            <a:cxnLst/>
            <a:rect l="l" t="t" r="r" b="b"/>
            <a:pathLst>
              <a:path w="498475" h="483235">
                <a:moveTo>
                  <a:pt x="290265" y="451196"/>
                </a:moveTo>
                <a:lnTo>
                  <a:pt x="266679" y="481368"/>
                </a:lnTo>
                <a:lnTo>
                  <a:pt x="257882" y="483076"/>
                </a:lnTo>
                <a:lnTo>
                  <a:pt x="232324" y="481130"/>
                </a:lnTo>
                <a:lnTo>
                  <a:pt x="181321" y="473130"/>
                </a:lnTo>
                <a:lnTo>
                  <a:pt x="128462" y="453672"/>
                </a:lnTo>
                <a:lnTo>
                  <a:pt x="75578" y="421620"/>
                </a:lnTo>
                <a:lnTo>
                  <a:pt x="41507" y="371453"/>
                </a:lnTo>
                <a:lnTo>
                  <a:pt x="15665" y="319111"/>
                </a:lnTo>
                <a:lnTo>
                  <a:pt x="3968" y="292401"/>
                </a:lnTo>
                <a:lnTo>
                  <a:pt x="0" y="274677"/>
                </a:lnTo>
                <a:lnTo>
                  <a:pt x="2672" y="257457"/>
                </a:lnTo>
                <a:lnTo>
                  <a:pt x="10669" y="240350"/>
                </a:lnTo>
                <a:lnTo>
                  <a:pt x="22673" y="222965"/>
                </a:lnTo>
                <a:lnTo>
                  <a:pt x="30941" y="233721"/>
                </a:lnTo>
                <a:lnTo>
                  <a:pt x="38876" y="243855"/>
                </a:lnTo>
                <a:lnTo>
                  <a:pt x="60492" y="278263"/>
                </a:lnTo>
                <a:lnTo>
                  <a:pt x="81023" y="322171"/>
                </a:lnTo>
                <a:lnTo>
                  <a:pt x="102756" y="359942"/>
                </a:lnTo>
                <a:lnTo>
                  <a:pt x="132058" y="387365"/>
                </a:lnTo>
                <a:lnTo>
                  <a:pt x="167884" y="406097"/>
                </a:lnTo>
                <a:lnTo>
                  <a:pt x="209186" y="417794"/>
                </a:lnTo>
                <a:lnTo>
                  <a:pt x="223636" y="421202"/>
                </a:lnTo>
                <a:lnTo>
                  <a:pt x="237924" y="425288"/>
                </a:lnTo>
                <a:lnTo>
                  <a:pt x="252151" y="429571"/>
                </a:lnTo>
                <a:lnTo>
                  <a:pt x="266415" y="433574"/>
                </a:lnTo>
                <a:lnTo>
                  <a:pt x="276966" y="437524"/>
                </a:lnTo>
                <a:lnTo>
                  <a:pt x="285494" y="443388"/>
                </a:lnTo>
                <a:lnTo>
                  <a:pt x="290265" y="451196"/>
                </a:lnTo>
                <a:close/>
              </a:path>
              <a:path w="498475" h="483235">
                <a:moveTo>
                  <a:pt x="498239" y="292842"/>
                </a:moveTo>
                <a:lnTo>
                  <a:pt x="477809" y="328565"/>
                </a:lnTo>
                <a:lnTo>
                  <a:pt x="399559" y="348541"/>
                </a:lnTo>
                <a:lnTo>
                  <a:pt x="351274" y="350840"/>
                </a:lnTo>
                <a:lnTo>
                  <a:pt x="303406" y="344745"/>
                </a:lnTo>
                <a:lnTo>
                  <a:pt x="255975" y="328272"/>
                </a:lnTo>
                <a:lnTo>
                  <a:pt x="215083" y="303762"/>
                </a:lnTo>
                <a:lnTo>
                  <a:pt x="180672" y="272971"/>
                </a:lnTo>
                <a:lnTo>
                  <a:pt x="151906" y="237044"/>
                </a:lnTo>
                <a:lnTo>
                  <a:pt x="127948" y="197125"/>
                </a:lnTo>
                <a:lnTo>
                  <a:pt x="104904" y="141244"/>
                </a:lnTo>
                <a:lnTo>
                  <a:pt x="87576" y="82722"/>
                </a:lnTo>
                <a:lnTo>
                  <a:pt x="84836" y="62959"/>
                </a:lnTo>
                <a:lnTo>
                  <a:pt x="87548" y="44049"/>
                </a:lnTo>
                <a:lnTo>
                  <a:pt x="95060" y="26126"/>
                </a:lnTo>
                <a:lnTo>
                  <a:pt x="106718" y="9322"/>
                </a:lnTo>
                <a:lnTo>
                  <a:pt x="114314" y="2443"/>
                </a:lnTo>
                <a:lnTo>
                  <a:pt x="122625" y="0"/>
                </a:lnTo>
                <a:lnTo>
                  <a:pt x="129234" y="2162"/>
                </a:lnTo>
                <a:lnTo>
                  <a:pt x="155449" y="42686"/>
                </a:lnTo>
                <a:lnTo>
                  <a:pt x="172488" y="83749"/>
                </a:lnTo>
                <a:lnTo>
                  <a:pt x="195191" y="142728"/>
                </a:lnTo>
                <a:lnTo>
                  <a:pt x="207119" y="171928"/>
                </a:lnTo>
                <a:lnTo>
                  <a:pt x="228080" y="205815"/>
                </a:lnTo>
                <a:lnTo>
                  <a:pt x="289547" y="247222"/>
                </a:lnTo>
                <a:lnTo>
                  <a:pt x="327098" y="257170"/>
                </a:lnTo>
                <a:lnTo>
                  <a:pt x="389657" y="264629"/>
                </a:lnTo>
                <a:lnTo>
                  <a:pt x="452700" y="268830"/>
                </a:lnTo>
                <a:lnTo>
                  <a:pt x="467411" y="269584"/>
                </a:lnTo>
                <a:lnTo>
                  <a:pt x="481017" y="271892"/>
                </a:lnTo>
                <a:lnTo>
                  <a:pt x="491848" y="278673"/>
                </a:lnTo>
                <a:lnTo>
                  <a:pt x="498239" y="292842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87144" y="8279597"/>
            <a:ext cx="451484" cy="767080"/>
          </a:xfrm>
          <a:custGeom>
            <a:avLst/>
            <a:gdLst/>
            <a:ahLst/>
            <a:cxnLst/>
            <a:rect l="l" t="t" r="r" b="b"/>
            <a:pathLst>
              <a:path w="451484" h="767079">
                <a:moveTo>
                  <a:pt x="32599" y="764028"/>
                </a:moveTo>
                <a:lnTo>
                  <a:pt x="22309" y="756926"/>
                </a:lnTo>
                <a:lnTo>
                  <a:pt x="17539" y="747705"/>
                </a:lnTo>
                <a:lnTo>
                  <a:pt x="16798" y="736897"/>
                </a:lnTo>
                <a:lnTo>
                  <a:pt x="18593" y="725031"/>
                </a:lnTo>
                <a:lnTo>
                  <a:pt x="29722" y="674186"/>
                </a:lnTo>
                <a:lnTo>
                  <a:pt x="41019" y="623393"/>
                </a:lnTo>
                <a:lnTo>
                  <a:pt x="51037" y="572448"/>
                </a:lnTo>
                <a:lnTo>
                  <a:pt x="58327" y="521148"/>
                </a:lnTo>
                <a:lnTo>
                  <a:pt x="60659" y="479584"/>
                </a:lnTo>
                <a:lnTo>
                  <a:pt x="59820" y="437653"/>
                </a:lnTo>
                <a:lnTo>
                  <a:pt x="57218" y="395575"/>
                </a:lnTo>
                <a:lnTo>
                  <a:pt x="54258" y="353572"/>
                </a:lnTo>
                <a:lnTo>
                  <a:pt x="40870" y="308853"/>
                </a:lnTo>
                <a:lnTo>
                  <a:pt x="14306" y="269372"/>
                </a:lnTo>
                <a:lnTo>
                  <a:pt x="930" y="246484"/>
                </a:lnTo>
                <a:lnTo>
                  <a:pt x="0" y="227878"/>
                </a:lnTo>
                <a:lnTo>
                  <a:pt x="11699" y="213527"/>
                </a:lnTo>
                <a:lnTo>
                  <a:pt x="36212" y="203404"/>
                </a:lnTo>
                <a:lnTo>
                  <a:pt x="86724" y="189911"/>
                </a:lnTo>
                <a:lnTo>
                  <a:pt x="136669" y="175038"/>
                </a:lnTo>
                <a:lnTo>
                  <a:pt x="185822" y="157751"/>
                </a:lnTo>
                <a:lnTo>
                  <a:pt x="233955" y="137014"/>
                </a:lnTo>
                <a:lnTo>
                  <a:pt x="296892" y="97655"/>
                </a:lnTo>
                <a:lnTo>
                  <a:pt x="350930" y="47506"/>
                </a:lnTo>
                <a:lnTo>
                  <a:pt x="360463" y="37168"/>
                </a:lnTo>
                <a:lnTo>
                  <a:pt x="370036" y="26898"/>
                </a:lnTo>
                <a:lnTo>
                  <a:pt x="403480" y="2741"/>
                </a:lnTo>
                <a:lnTo>
                  <a:pt x="411046" y="1482"/>
                </a:lnTo>
                <a:lnTo>
                  <a:pt x="418447" y="0"/>
                </a:lnTo>
                <a:lnTo>
                  <a:pt x="420150" y="15440"/>
                </a:lnTo>
                <a:lnTo>
                  <a:pt x="420860" y="23170"/>
                </a:lnTo>
                <a:lnTo>
                  <a:pt x="421286" y="30920"/>
                </a:lnTo>
                <a:lnTo>
                  <a:pt x="421354" y="33868"/>
                </a:lnTo>
                <a:lnTo>
                  <a:pt x="418619" y="36937"/>
                </a:lnTo>
                <a:lnTo>
                  <a:pt x="417175" y="39991"/>
                </a:lnTo>
                <a:lnTo>
                  <a:pt x="412683" y="38867"/>
                </a:lnTo>
                <a:lnTo>
                  <a:pt x="401500" y="71935"/>
                </a:lnTo>
                <a:lnTo>
                  <a:pt x="389981" y="104985"/>
                </a:lnTo>
                <a:lnTo>
                  <a:pt x="379605" y="138266"/>
                </a:lnTo>
                <a:lnTo>
                  <a:pt x="375603" y="155695"/>
                </a:lnTo>
                <a:lnTo>
                  <a:pt x="329070" y="136488"/>
                </a:lnTo>
                <a:lnTo>
                  <a:pt x="288338" y="162759"/>
                </a:lnTo>
                <a:lnTo>
                  <a:pt x="246408" y="185570"/>
                </a:lnTo>
                <a:lnTo>
                  <a:pt x="203305" y="205098"/>
                </a:lnTo>
                <a:lnTo>
                  <a:pt x="159051" y="221521"/>
                </a:lnTo>
                <a:lnTo>
                  <a:pt x="113672" y="235014"/>
                </a:lnTo>
                <a:lnTo>
                  <a:pt x="67189" y="245756"/>
                </a:lnTo>
                <a:lnTo>
                  <a:pt x="89064" y="290591"/>
                </a:lnTo>
                <a:lnTo>
                  <a:pt x="103820" y="335808"/>
                </a:lnTo>
                <a:lnTo>
                  <a:pt x="112440" y="381424"/>
                </a:lnTo>
                <a:lnTo>
                  <a:pt x="115908" y="427451"/>
                </a:lnTo>
                <a:lnTo>
                  <a:pt x="115208" y="473905"/>
                </a:lnTo>
                <a:lnTo>
                  <a:pt x="111323" y="520800"/>
                </a:lnTo>
                <a:lnTo>
                  <a:pt x="105237" y="568151"/>
                </a:lnTo>
                <a:lnTo>
                  <a:pt x="97932" y="615973"/>
                </a:lnTo>
                <a:lnTo>
                  <a:pt x="148402" y="636805"/>
                </a:lnTo>
                <a:lnTo>
                  <a:pt x="122366" y="668343"/>
                </a:lnTo>
                <a:lnTo>
                  <a:pt x="93429" y="707374"/>
                </a:lnTo>
                <a:lnTo>
                  <a:pt x="75737" y="736977"/>
                </a:lnTo>
                <a:lnTo>
                  <a:pt x="70090" y="747017"/>
                </a:lnTo>
                <a:lnTo>
                  <a:pt x="63197" y="756998"/>
                </a:lnTo>
                <a:lnTo>
                  <a:pt x="54940" y="763987"/>
                </a:lnTo>
                <a:lnTo>
                  <a:pt x="44886" y="766744"/>
                </a:lnTo>
                <a:lnTo>
                  <a:pt x="32599" y="764028"/>
                </a:lnTo>
                <a:close/>
              </a:path>
              <a:path w="451484" h="767079">
                <a:moveTo>
                  <a:pt x="148402" y="636805"/>
                </a:moveTo>
                <a:lnTo>
                  <a:pt x="97932" y="615973"/>
                </a:lnTo>
                <a:lnTo>
                  <a:pt x="131649" y="580886"/>
                </a:lnTo>
                <a:lnTo>
                  <a:pt x="165258" y="546518"/>
                </a:lnTo>
                <a:lnTo>
                  <a:pt x="199511" y="513740"/>
                </a:lnTo>
                <a:lnTo>
                  <a:pt x="235158" y="483425"/>
                </a:lnTo>
                <a:lnTo>
                  <a:pt x="272952" y="456444"/>
                </a:lnTo>
                <a:lnTo>
                  <a:pt x="313643" y="433670"/>
                </a:lnTo>
                <a:lnTo>
                  <a:pt x="357982" y="415974"/>
                </a:lnTo>
                <a:lnTo>
                  <a:pt x="339927" y="371010"/>
                </a:lnTo>
                <a:lnTo>
                  <a:pt x="327070" y="325535"/>
                </a:lnTo>
                <a:lnTo>
                  <a:pt x="319483" y="279447"/>
                </a:lnTo>
                <a:lnTo>
                  <a:pt x="317239" y="232645"/>
                </a:lnTo>
                <a:lnTo>
                  <a:pt x="320410" y="185025"/>
                </a:lnTo>
                <a:lnTo>
                  <a:pt x="329070" y="136488"/>
                </a:lnTo>
                <a:lnTo>
                  <a:pt x="375603" y="155695"/>
                </a:lnTo>
                <a:lnTo>
                  <a:pt x="371851" y="172032"/>
                </a:lnTo>
                <a:lnTo>
                  <a:pt x="367484" y="220002"/>
                </a:lnTo>
                <a:lnTo>
                  <a:pt x="370477" y="267690"/>
                </a:lnTo>
                <a:lnTo>
                  <a:pt x="379810" y="314779"/>
                </a:lnTo>
                <a:lnTo>
                  <a:pt x="394461" y="360949"/>
                </a:lnTo>
                <a:lnTo>
                  <a:pt x="421781" y="395067"/>
                </a:lnTo>
                <a:lnTo>
                  <a:pt x="440585" y="412715"/>
                </a:lnTo>
                <a:lnTo>
                  <a:pt x="447364" y="420222"/>
                </a:lnTo>
                <a:lnTo>
                  <a:pt x="451262" y="429037"/>
                </a:lnTo>
                <a:lnTo>
                  <a:pt x="450388" y="440245"/>
                </a:lnTo>
                <a:lnTo>
                  <a:pt x="445016" y="450256"/>
                </a:lnTo>
                <a:lnTo>
                  <a:pt x="437136" y="455672"/>
                </a:lnTo>
                <a:lnTo>
                  <a:pt x="427420" y="457867"/>
                </a:lnTo>
                <a:lnTo>
                  <a:pt x="416540" y="458212"/>
                </a:lnTo>
                <a:lnTo>
                  <a:pt x="383436" y="460874"/>
                </a:lnTo>
                <a:lnTo>
                  <a:pt x="322927" y="482579"/>
                </a:lnTo>
                <a:lnTo>
                  <a:pt x="256809" y="530175"/>
                </a:lnTo>
                <a:lnTo>
                  <a:pt x="220325" y="561944"/>
                </a:lnTo>
                <a:lnTo>
                  <a:pt x="185780" y="595588"/>
                </a:lnTo>
                <a:lnTo>
                  <a:pt x="153138" y="631068"/>
                </a:lnTo>
                <a:lnTo>
                  <a:pt x="148402" y="636805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256419" y="645698"/>
            <a:ext cx="600075" cy="604520"/>
          </a:xfrm>
          <a:custGeom>
            <a:avLst/>
            <a:gdLst/>
            <a:ahLst/>
            <a:cxnLst/>
            <a:rect l="l" t="t" r="r" b="b"/>
            <a:pathLst>
              <a:path w="600075" h="604519">
                <a:moveTo>
                  <a:pt x="9722" y="457019"/>
                </a:moveTo>
                <a:lnTo>
                  <a:pt x="2918" y="452034"/>
                </a:lnTo>
                <a:lnTo>
                  <a:pt x="0" y="436874"/>
                </a:lnTo>
                <a:lnTo>
                  <a:pt x="4785" y="430654"/>
                </a:lnTo>
                <a:lnTo>
                  <a:pt x="16739" y="425799"/>
                </a:lnTo>
                <a:lnTo>
                  <a:pt x="20773" y="423636"/>
                </a:lnTo>
                <a:lnTo>
                  <a:pt x="51014" y="387991"/>
                </a:lnTo>
                <a:lnTo>
                  <a:pt x="75000" y="359550"/>
                </a:lnTo>
                <a:lnTo>
                  <a:pt x="101637" y="327785"/>
                </a:lnTo>
                <a:lnTo>
                  <a:pt x="126412" y="298099"/>
                </a:lnTo>
                <a:lnTo>
                  <a:pt x="128069" y="296149"/>
                </a:lnTo>
                <a:lnTo>
                  <a:pt x="128566" y="291152"/>
                </a:lnTo>
                <a:lnTo>
                  <a:pt x="127206" y="288914"/>
                </a:lnTo>
                <a:lnTo>
                  <a:pt x="106374" y="249980"/>
                </a:lnTo>
                <a:lnTo>
                  <a:pt x="89356" y="209546"/>
                </a:lnTo>
                <a:lnTo>
                  <a:pt x="74675" y="168207"/>
                </a:lnTo>
                <a:lnTo>
                  <a:pt x="60856" y="126560"/>
                </a:lnTo>
                <a:lnTo>
                  <a:pt x="59097" y="114811"/>
                </a:lnTo>
                <a:lnTo>
                  <a:pt x="62307" y="106129"/>
                </a:lnTo>
                <a:lnTo>
                  <a:pt x="70129" y="101002"/>
                </a:lnTo>
                <a:lnTo>
                  <a:pt x="82207" y="99917"/>
                </a:lnTo>
                <a:lnTo>
                  <a:pt x="106902" y="103052"/>
                </a:lnTo>
                <a:lnTo>
                  <a:pt x="154853" y="115426"/>
                </a:lnTo>
                <a:lnTo>
                  <a:pt x="220331" y="138961"/>
                </a:lnTo>
                <a:lnTo>
                  <a:pt x="267834" y="156761"/>
                </a:lnTo>
                <a:lnTo>
                  <a:pt x="271863" y="156445"/>
                </a:lnTo>
                <a:lnTo>
                  <a:pt x="307352" y="121567"/>
                </a:lnTo>
                <a:lnTo>
                  <a:pt x="339091" y="91691"/>
                </a:lnTo>
                <a:lnTo>
                  <a:pt x="380822" y="54820"/>
                </a:lnTo>
                <a:lnTo>
                  <a:pt x="423351" y="18805"/>
                </a:lnTo>
                <a:lnTo>
                  <a:pt x="461734" y="0"/>
                </a:lnTo>
                <a:lnTo>
                  <a:pt x="470155" y="1028"/>
                </a:lnTo>
                <a:lnTo>
                  <a:pt x="493067" y="45335"/>
                </a:lnTo>
                <a:lnTo>
                  <a:pt x="493387" y="47088"/>
                </a:lnTo>
                <a:lnTo>
                  <a:pt x="460445" y="28068"/>
                </a:lnTo>
                <a:lnTo>
                  <a:pt x="415733" y="58331"/>
                </a:lnTo>
                <a:lnTo>
                  <a:pt x="376099" y="93408"/>
                </a:lnTo>
                <a:lnTo>
                  <a:pt x="338617" y="130273"/>
                </a:lnTo>
                <a:lnTo>
                  <a:pt x="300359" y="165896"/>
                </a:lnTo>
                <a:lnTo>
                  <a:pt x="431591" y="241665"/>
                </a:lnTo>
                <a:lnTo>
                  <a:pt x="351031" y="214440"/>
                </a:lnTo>
                <a:lnTo>
                  <a:pt x="278886" y="190223"/>
                </a:lnTo>
                <a:lnTo>
                  <a:pt x="276014" y="189225"/>
                </a:lnTo>
                <a:lnTo>
                  <a:pt x="271058" y="190459"/>
                </a:lnTo>
                <a:lnTo>
                  <a:pt x="268671" y="192384"/>
                </a:lnTo>
                <a:lnTo>
                  <a:pt x="243267" y="177716"/>
                </a:lnTo>
                <a:lnTo>
                  <a:pt x="170018" y="150815"/>
                </a:lnTo>
                <a:lnTo>
                  <a:pt x="132152" y="138901"/>
                </a:lnTo>
                <a:lnTo>
                  <a:pt x="92643" y="129854"/>
                </a:lnTo>
                <a:lnTo>
                  <a:pt x="105492" y="165953"/>
                </a:lnTo>
                <a:lnTo>
                  <a:pt x="118474" y="201324"/>
                </a:lnTo>
                <a:lnTo>
                  <a:pt x="133042" y="235456"/>
                </a:lnTo>
                <a:lnTo>
                  <a:pt x="150649" y="267838"/>
                </a:lnTo>
                <a:lnTo>
                  <a:pt x="173929" y="281279"/>
                </a:lnTo>
                <a:lnTo>
                  <a:pt x="169971" y="285599"/>
                </a:lnTo>
                <a:lnTo>
                  <a:pt x="165670" y="290530"/>
                </a:lnTo>
                <a:lnTo>
                  <a:pt x="164910" y="293905"/>
                </a:lnTo>
                <a:lnTo>
                  <a:pt x="207694" y="354276"/>
                </a:lnTo>
                <a:lnTo>
                  <a:pt x="142402" y="316578"/>
                </a:lnTo>
                <a:lnTo>
                  <a:pt x="119932" y="342650"/>
                </a:lnTo>
                <a:lnTo>
                  <a:pt x="52991" y="420441"/>
                </a:lnTo>
                <a:lnTo>
                  <a:pt x="54011" y="422350"/>
                </a:lnTo>
                <a:lnTo>
                  <a:pt x="91527" y="444011"/>
                </a:lnTo>
                <a:lnTo>
                  <a:pt x="74840" y="447088"/>
                </a:lnTo>
                <a:lnTo>
                  <a:pt x="56153" y="450140"/>
                </a:lnTo>
                <a:lnTo>
                  <a:pt x="9722" y="457019"/>
                </a:lnTo>
                <a:close/>
              </a:path>
              <a:path w="600075" h="604519">
                <a:moveTo>
                  <a:pt x="431591" y="241665"/>
                </a:moveTo>
                <a:lnTo>
                  <a:pt x="300359" y="165896"/>
                </a:lnTo>
                <a:lnTo>
                  <a:pt x="455340" y="218388"/>
                </a:lnTo>
                <a:lnTo>
                  <a:pt x="462959" y="181135"/>
                </a:lnTo>
                <a:lnTo>
                  <a:pt x="467967" y="143626"/>
                </a:lnTo>
                <a:lnTo>
                  <a:pt x="469991" y="105855"/>
                </a:lnTo>
                <a:lnTo>
                  <a:pt x="468662" y="67820"/>
                </a:lnTo>
                <a:lnTo>
                  <a:pt x="467361" y="58181"/>
                </a:lnTo>
                <a:lnTo>
                  <a:pt x="465294" y="48471"/>
                </a:lnTo>
                <a:lnTo>
                  <a:pt x="462856" y="38497"/>
                </a:lnTo>
                <a:lnTo>
                  <a:pt x="460445" y="28068"/>
                </a:lnTo>
                <a:lnTo>
                  <a:pt x="493387" y="47088"/>
                </a:lnTo>
                <a:lnTo>
                  <a:pt x="495958" y="61186"/>
                </a:lnTo>
                <a:lnTo>
                  <a:pt x="497515" y="77345"/>
                </a:lnTo>
                <a:lnTo>
                  <a:pt x="498083" y="113546"/>
                </a:lnTo>
                <a:lnTo>
                  <a:pt x="495915" y="149491"/>
                </a:lnTo>
                <a:lnTo>
                  <a:pt x="491206" y="185184"/>
                </a:lnTo>
                <a:lnTo>
                  <a:pt x="484131" y="220736"/>
                </a:lnTo>
                <a:lnTo>
                  <a:pt x="482355" y="228569"/>
                </a:lnTo>
                <a:lnTo>
                  <a:pt x="483824" y="232456"/>
                </a:lnTo>
                <a:lnTo>
                  <a:pt x="599150" y="299042"/>
                </a:lnTo>
                <a:lnTo>
                  <a:pt x="598836" y="301576"/>
                </a:lnTo>
                <a:lnTo>
                  <a:pt x="593363" y="309439"/>
                </a:lnTo>
                <a:lnTo>
                  <a:pt x="588947" y="313759"/>
                </a:lnTo>
                <a:lnTo>
                  <a:pt x="557961" y="295868"/>
                </a:lnTo>
                <a:lnTo>
                  <a:pt x="476700" y="261105"/>
                </a:lnTo>
                <a:lnTo>
                  <a:pt x="476118" y="264071"/>
                </a:lnTo>
                <a:lnTo>
                  <a:pt x="447119" y="247328"/>
                </a:lnTo>
                <a:lnTo>
                  <a:pt x="444205" y="246174"/>
                </a:lnTo>
                <a:lnTo>
                  <a:pt x="442855" y="245526"/>
                </a:lnTo>
                <a:lnTo>
                  <a:pt x="441546" y="245035"/>
                </a:lnTo>
                <a:lnTo>
                  <a:pt x="431591" y="241665"/>
                </a:lnTo>
                <a:close/>
              </a:path>
              <a:path w="600075" h="604519">
                <a:moveTo>
                  <a:pt x="599150" y="299042"/>
                </a:moveTo>
                <a:lnTo>
                  <a:pt x="483824" y="232456"/>
                </a:lnTo>
                <a:lnTo>
                  <a:pt x="510505" y="243506"/>
                </a:lnTo>
                <a:lnTo>
                  <a:pt x="574410" y="271283"/>
                </a:lnTo>
                <a:lnTo>
                  <a:pt x="581900" y="275079"/>
                </a:lnTo>
                <a:lnTo>
                  <a:pt x="589261" y="279329"/>
                </a:lnTo>
                <a:lnTo>
                  <a:pt x="596603" y="285673"/>
                </a:lnTo>
                <a:lnTo>
                  <a:pt x="599855" y="293372"/>
                </a:lnTo>
                <a:lnTo>
                  <a:pt x="599150" y="299042"/>
                </a:lnTo>
                <a:close/>
              </a:path>
              <a:path w="600075" h="604519">
                <a:moveTo>
                  <a:pt x="502645" y="342664"/>
                </a:moveTo>
                <a:lnTo>
                  <a:pt x="464979" y="320917"/>
                </a:lnTo>
                <a:lnTo>
                  <a:pt x="558224" y="298398"/>
                </a:lnTo>
                <a:lnTo>
                  <a:pt x="557961" y="295868"/>
                </a:lnTo>
                <a:lnTo>
                  <a:pt x="588947" y="313759"/>
                </a:lnTo>
                <a:lnTo>
                  <a:pt x="588183" y="314506"/>
                </a:lnTo>
                <a:lnTo>
                  <a:pt x="582080" y="318645"/>
                </a:lnTo>
                <a:lnTo>
                  <a:pt x="538172" y="333430"/>
                </a:lnTo>
                <a:lnTo>
                  <a:pt x="510102" y="340887"/>
                </a:lnTo>
                <a:lnTo>
                  <a:pt x="502645" y="342664"/>
                </a:lnTo>
                <a:close/>
              </a:path>
              <a:path w="600075" h="604519">
                <a:moveTo>
                  <a:pt x="270319" y="407078"/>
                </a:moveTo>
                <a:lnTo>
                  <a:pt x="228003" y="382646"/>
                </a:lnTo>
                <a:lnTo>
                  <a:pt x="232512" y="383796"/>
                </a:lnTo>
                <a:lnTo>
                  <a:pt x="235118" y="383187"/>
                </a:lnTo>
                <a:lnTo>
                  <a:pt x="283187" y="372616"/>
                </a:lnTo>
                <a:lnTo>
                  <a:pt x="331329" y="359030"/>
                </a:lnTo>
                <a:lnTo>
                  <a:pt x="385356" y="342715"/>
                </a:lnTo>
                <a:lnTo>
                  <a:pt x="427807" y="329707"/>
                </a:lnTo>
                <a:lnTo>
                  <a:pt x="441394" y="288228"/>
                </a:lnTo>
                <a:lnTo>
                  <a:pt x="448746" y="251173"/>
                </a:lnTo>
                <a:lnTo>
                  <a:pt x="447400" y="248679"/>
                </a:lnTo>
                <a:lnTo>
                  <a:pt x="447120" y="247328"/>
                </a:lnTo>
                <a:lnTo>
                  <a:pt x="476118" y="264071"/>
                </a:lnTo>
                <a:lnTo>
                  <a:pt x="467612" y="307378"/>
                </a:lnTo>
                <a:lnTo>
                  <a:pt x="464979" y="320917"/>
                </a:lnTo>
                <a:lnTo>
                  <a:pt x="502645" y="342664"/>
                </a:lnTo>
                <a:lnTo>
                  <a:pt x="494528" y="344599"/>
                </a:lnTo>
                <a:lnTo>
                  <a:pt x="478935" y="348128"/>
                </a:lnTo>
                <a:lnTo>
                  <a:pt x="463344" y="351546"/>
                </a:lnTo>
                <a:lnTo>
                  <a:pt x="457463" y="352774"/>
                </a:lnTo>
                <a:lnTo>
                  <a:pt x="454083" y="355182"/>
                </a:lnTo>
                <a:lnTo>
                  <a:pt x="452742" y="361409"/>
                </a:lnTo>
                <a:lnTo>
                  <a:pt x="449103" y="378859"/>
                </a:lnTo>
                <a:lnTo>
                  <a:pt x="420800" y="362518"/>
                </a:lnTo>
                <a:lnTo>
                  <a:pt x="270319" y="407078"/>
                </a:lnTo>
                <a:close/>
              </a:path>
              <a:path w="600075" h="604519">
                <a:moveTo>
                  <a:pt x="173929" y="281279"/>
                </a:moveTo>
                <a:lnTo>
                  <a:pt x="150649" y="267838"/>
                </a:lnTo>
                <a:lnTo>
                  <a:pt x="243267" y="177716"/>
                </a:lnTo>
                <a:lnTo>
                  <a:pt x="268671" y="192384"/>
                </a:lnTo>
                <a:lnTo>
                  <a:pt x="242365" y="214096"/>
                </a:lnTo>
                <a:lnTo>
                  <a:pt x="217113" y="236742"/>
                </a:lnTo>
                <a:lnTo>
                  <a:pt x="192940" y="260532"/>
                </a:lnTo>
                <a:lnTo>
                  <a:pt x="173929" y="281279"/>
                </a:lnTo>
                <a:close/>
              </a:path>
              <a:path w="600075" h="604519">
                <a:moveTo>
                  <a:pt x="395719" y="588201"/>
                </a:moveTo>
                <a:lnTo>
                  <a:pt x="371216" y="574054"/>
                </a:lnTo>
                <a:lnTo>
                  <a:pt x="379352" y="554931"/>
                </a:lnTo>
                <a:lnTo>
                  <a:pt x="385867" y="535814"/>
                </a:lnTo>
                <a:lnTo>
                  <a:pt x="395437" y="497416"/>
                </a:lnTo>
                <a:lnTo>
                  <a:pt x="408831" y="430906"/>
                </a:lnTo>
                <a:lnTo>
                  <a:pt x="421949" y="363974"/>
                </a:lnTo>
                <a:lnTo>
                  <a:pt x="421310" y="363473"/>
                </a:lnTo>
                <a:lnTo>
                  <a:pt x="420800" y="362518"/>
                </a:lnTo>
                <a:lnTo>
                  <a:pt x="449103" y="378859"/>
                </a:lnTo>
                <a:lnTo>
                  <a:pt x="446759" y="390099"/>
                </a:lnTo>
                <a:lnTo>
                  <a:pt x="434616" y="447526"/>
                </a:lnTo>
                <a:lnTo>
                  <a:pt x="423041" y="502797"/>
                </a:lnTo>
                <a:lnTo>
                  <a:pt x="416762" y="529081"/>
                </a:lnTo>
                <a:lnTo>
                  <a:pt x="409137" y="554984"/>
                </a:lnTo>
                <a:lnTo>
                  <a:pt x="399049" y="581669"/>
                </a:lnTo>
                <a:lnTo>
                  <a:pt x="398462" y="582916"/>
                </a:lnTo>
                <a:lnTo>
                  <a:pt x="397975" y="584219"/>
                </a:lnTo>
                <a:lnTo>
                  <a:pt x="395719" y="588201"/>
                </a:lnTo>
                <a:close/>
              </a:path>
              <a:path w="600075" h="604519">
                <a:moveTo>
                  <a:pt x="91527" y="444011"/>
                </a:moveTo>
                <a:lnTo>
                  <a:pt x="54011" y="422350"/>
                </a:lnTo>
                <a:lnTo>
                  <a:pt x="195019" y="390155"/>
                </a:lnTo>
                <a:lnTo>
                  <a:pt x="142402" y="316578"/>
                </a:lnTo>
                <a:lnTo>
                  <a:pt x="207694" y="354276"/>
                </a:lnTo>
                <a:lnTo>
                  <a:pt x="226571" y="380762"/>
                </a:lnTo>
                <a:lnTo>
                  <a:pt x="228003" y="382646"/>
                </a:lnTo>
                <a:lnTo>
                  <a:pt x="270319" y="407078"/>
                </a:lnTo>
                <a:lnTo>
                  <a:pt x="249297" y="413303"/>
                </a:lnTo>
                <a:lnTo>
                  <a:pt x="250247" y="414644"/>
                </a:lnTo>
                <a:lnTo>
                  <a:pt x="251920" y="416799"/>
                </a:lnTo>
                <a:lnTo>
                  <a:pt x="253636" y="419111"/>
                </a:lnTo>
                <a:lnTo>
                  <a:pt x="280941" y="457334"/>
                </a:lnTo>
                <a:lnTo>
                  <a:pt x="215263" y="419413"/>
                </a:lnTo>
                <a:lnTo>
                  <a:pt x="210441" y="418347"/>
                </a:lnTo>
                <a:lnTo>
                  <a:pt x="207678" y="418997"/>
                </a:lnTo>
                <a:lnTo>
                  <a:pt x="122001" y="437689"/>
                </a:lnTo>
                <a:lnTo>
                  <a:pt x="93434" y="443659"/>
                </a:lnTo>
                <a:lnTo>
                  <a:pt x="91527" y="444011"/>
                </a:lnTo>
                <a:close/>
              </a:path>
              <a:path w="600075" h="604519">
                <a:moveTo>
                  <a:pt x="351373" y="596019"/>
                </a:moveTo>
                <a:lnTo>
                  <a:pt x="347866" y="592673"/>
                </a:lnTo>
                <a:lnTo>
                  <a:pt x="340197" y="586660"/>
                </a:lnTo>
                <a:lnTo>
                  <a:pt x="334353" y="579323"/>
                </a:lnTo>
                <a:lnTo>
                  <a:pt x="325083" y="567411"/>
                </a:lnTo>
                <a:lnTo>
                  <a:pt x="215263" y="419413"/>
                </a:lnTo>
                <a:lnTo>
                  <a:pt x="280941" y="457334"/>
                </a:lnTo>
                <a:lnTo>
                  <a:pt x="330088" y="525605"/>
                </a:lnTo>
                <a:lnTo>
                  <a:pt x="337441" y="535557"/>
                </a:lnTo>
                <a:lnTo>
                  <a:pt x="344980" y="545382"/>
                </a:lnTo>
                <a:lnTo>
                  <a:pt x="352650" y="555109"/>
                </a:lnTo>
                <a:lnTo>
                  <a:pt x="363177" y="568223"/>
                </a:lnTo>
                <a:lnTo>
                  <a:pt x="367198" y="570677"/>
                </a:lnTo>
                <a:lnTo>
                  <a:pt x="371216" y="574054"/>
                </a:lnTo>
                <a:lnTo>
                  <a:pt x="395719" y="588201"/>
                </a:lnTo>
                <a:lnTo>
                  <a:pt x="390355" y="597664"/>
                </a:lnTo>
                <a:lnTo>
                  <a:pt x="380779" y="604097"/>
                </a:lnTo>
                <a:lnTo>
                  <a:pt x="368150" y="603540"/>
                </a:lnTo>
                <a:lnTo>
                  <a:pt x="351373" y="59601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325834" y="3463999"/>
            <a:ext cx="457200" cy="790575"/>
          </a:xfrm>
          <a:custGeom>
            <a:avLst/>
            <a:gdLst/>
            <a:ahLst/>
            <a:cxnLst/>
            <a:rect l="l" t="t" r="r" b="b"/>
            <a:pathLst>
              <a:path w="457200" h="790575">
                <a:moveTo>
                  <a:pt x="325629" y="141"/>
                </a:moveTo>
                <a:lnTo>
                  <a:pt x="336498" y="4776"/>
                </a:lnTo>
                <a:lnTo>
                  <a:pt x="342657" y="12470"/>
                </a:lnTo>
                <a:lnTo>
                  <a:pt x="345385" y="22436"/>
                </a:lnTo>
                <a:lnTo>
                  <a:pt x="345966" y="33887"/>
                </a:lnTo>
                <a:lnTo>
                  <a:pt x="345270" y="83625"/>
                </a:lnTo>
                <a:lnTo>
                  <a:pt x="344409" y="133347"/>
                </a:lnTo>
                <a:lnTo>
                  <a:pt x="344761" y="182961"/>
                </a:lnTo>
                <a:lnTo>
                  <a:pt x="347706" y="232375"/>
                </a:lnTo>
                <a:lnTo>
                  <a:pt x="353402" y="271713"/>
                </a:lnTo>
                <a:lnTo>
                  <a:pt x="362102" y="310775"/>
                </a:lnTo>
                <a:lnTo>
                  <a:pt x="372463" y="349630"/>
                </a:lnTo>
                <a:lnTo>
                  <a:pt x="383141" y="388345"/>
                </a:lnTo>
                <a:lnTo>
                  <a:pt x="403987" y="427565"/>
                </a:lnTo>
                <a:lnTo>
                  <a:pt x="436042" y="459312"/>
                </a:lnTo>
                <a:lnTo>
                  <a:pt x="452753" y="478111"/>
                </a:lnTo>
                <a:lnTo>
                  <a:pt x="457130" y="495335"/>
                </a:lnTo>
                <a:lnTo>
                  <a:pt x="449009" y="511044"/>
                </a:lnTo>
                <a:lnTo>
                  <a:pt x="428227" y="525301"/>
                </a:lnTo>
                <a:lnTo>
                  <a:pt x="384010" y="547786"/>
                </a:lnTo>
                <a:lnTo>
                  <a:pt x="340577" y="571453"/>
                </a:lnTo>
                <a:lnTo>
                  <a:pt x="298336" y="597223"/>
                </a:lnTo>
                <a:lnTo>
                  <a:pt x="257690" y="626021"/>
                </a:lnTo>
                <a:lnTo>
                  <a:pt x="206856" y="675129"/>
                </a:lnTo>
                <a:lnTo>
                  <a:pt x="166301" y="732595"/>
                </a:lnTo>
                <a:lnTo>
                  <a:pt x="159429" y="744127"/>
                </a:lnTo>
                <a:lnTo>
                  <a:pt x="152506" y="755604"/>
                </a:lnTo>
                <a:lnTo>
                  <a:pt x="126107" y="784733"/>
                </a:lnTo>
                <a:lnTo>
                  <a:pt x="119339" y="787388"/>
                </a:lnTo>
                <a:lnTo>
                  <a:pt x="112767" y="790220"/>
                </a:lnTo>
                <a:lnTo>
                  <a:pt x="108273" y="776109"/>
                </a:lnTo>
                <a:lnTo>
                  <a:pt x="106155" y="769016"/>
                </a:lnTo>
                <a:lnTo>
                  <a:pt x="104295" y="761849"/>
                </a:lnTo>
                <a:lnTo>
                  <a:pt x="103675" y="759105"/>
                </a:lnTo>
                <a:lnTo>
                  <a:pt x="105628" y="755700"/>
                </a:lnTo>
                <a:lnTo>
                  <a:pt x="106388" y="752561"/>
                </a:lnTo>
                <a:lnTo>
                  <a:pt x="110759" y="752735"/>
                </a:lnTo>
                <a:lnTo>
                  <a:pt x="114864" y="719617"/>
                </a:lnTo>
                <a:lnTo>
                  <a:pt x="119284" y="686450"/>
                </a:lnTo>
                <a:lnTo>
                  <a:pt x="122601" y="653289"/>
                </a:lnTo>
                <a:lnTo>
                  <a:pt x="123013" y="636204"/>
                </a:lnTo>
                <a:lnTo>
                  <a:pt x="169726" y="645085"/>
                </a:lnTo>
                <a:lnTo>
                  <a:pt x="209236" y="606415"/>
                </a:lnTo>
                <a:lnTo>
                  <a:pt x="251269" y="572023"/>
                </a:lnTo>
                <a:lnTo>
                  <a:pt x="295728" y="541630"/>
                </a:lnTo>
                <a:lnTo>
                  <a:pt x="342518" y="514958"/>
                </a:lnTo>
                <a:lnTo>
                  <a:pt x="391543" y="491730"/>
                </a:lnTo>
                <a:lnTo>
                  <a:pt x="359267" y="448531"/>
                </a:lnTo>
                <a:lnTo>
                  <a:pt x="335335" y="403082"/>
                </a:lnTo>
                <a:lnTo>
                  <a:pt x="318384" y="355648"/>
                </a:lnTo>
                <a:lnTo>
                  <a:pt x="307050" y="306497"/>
                </a:lnTo>
                <a:lnTo>
                  <a:pt x="299969" y="255895"/>
                </a:lnTo>
                <a:lnTo>
                  <a:pt x="295780" y="204107"/>
                </a:lnTo>
                <a:lnTo>
                  <a:pt x="293117" y="151402"/>
                </a:lnTo>
                <a:lnTo>
                  <a:pt x="242166" y="141714"/>
                </a:lnTo>
                <a:lnTo>
                  <a:pt x="280015" y="65018"/>
                </a:lnTo>
                <a:lnTo>
                  <a:pt x="290800" y="33870"/>
                </a:lnTo>
                <a:lnTo>
                  <a:pt x="294131" y="23375"/>
                </a:lnTo>
                <a:lnTo>
                  <a:pt x="298627" y="12692"/>
                </a:lnTo>
                <a:lnTo>
                  <a:pt x="304951" y="4541"/>
                </a:lnTo>
                <a:lnTo>
                  <a:pt x="313739" y="0"/>
                </a:lnTo>
                <a:lnTo>
                  <a:pt x="325629" y="141"/>
                </a:lnTo>
                <a:close/>
              </a:path>
              <a:path w="457200" h="790575">
                <a:moveTo>
                  <a:pt x="242166" y="141714"/>
                </a:moveTo>
                <a:lnTo>
                  <a:pt x="293117" y="151401"/>
                </a:lnTo>
                <a:lnTo>
                  <a:pt x="264453" y="197327"/>
                </a:lnTo>
                <a:lnTo>
                  <a:pt x="235544" y="242157"/>
                </a:lnTo>
                <a:lnTo>
                  <a:pt x="205024" y="284829"/>
                </a:lnTo>
                <a:lnTo>
                  <a:pt x="171528" y="324282"/>
                </a:lnTo>
                <a:lnTo>
                  <a:pt x="133689" y="359451"/>
                </a:lnTo>
                <a:lnTo>
                  <a:pt x="90141" y="389277"/>
                </a:lnTo>
                <a:lnTo>
                  <a:pt x="119833" y="435697"/>
                </a:lnTo>
                <a:lnTo>
                  <a:pt x="142720" y="484299"/>
                </a:lnTo>
                <a:lnTo>
                  <a:pt x="158720" y="535272"/>
                </a:lnTo>
                <a:lnTo>
                  <a:pt x="167749" y="588804"/>
                </a:lnTo>
                <a:lnTo>
                  <a:pt x="169726" y="645085"/>
                </a:lnTo>
                <a:lnTo>
                  <a:pt x="123013" y="636204"/>
                </a:lnTo>
                <a:lnTo>
                  <a:pt x="123399" y="620188"/>
                </a:lnTo>
                <a:lnTo>
                  <a:pt x="118377" y="574461"/>
                </a:lnTo>
                <a:lnTo>
                  <a:pt x="106594" y="530433"/>
                </a:lnTo>
                <a:lnTo>
                  <a:pt x="89054" y="488205"/>
                </a:lnTo>
                <a:lnTo>
                  <a:pt x="66765" y="447874"/>
                </a:lnTo>
                <a:lnTo>
                  <a:pt x="35022" y="421292"/>
                </a:lnTo>
                <a:lnTo>
                  <a:pt x="14278" y="408454"/>
                </a:lnTo>
                <a:lnTo>
                  <a:pt x="6583" y="402756"/>
                </a:lnTo>
                <a:lnTo>
                  <a:pt x="1308" y="395271"/>
                </a:lnTo>
                <a:lnTo>
                  <a:pt x="0" y="384615"/>
                </a:lnTo>
                <a:lnTo>
                  <a:pt x="3081" y="374201"/>
                </a:lnTo>
                <a:lnTo>
                  <a:pt x="9353" y="367596"/>
                </a:lnTo>
                <a:lnTo>
                  <a:pt x="17934" y="363645"/>
                </a:lnTo>
                <a:lnTo>
                  <a:pt x="27943" y="361198"/>
                </a:lnTo>
                <a:lnTo>
                  <a:pt x="58089" y="352244"/>
                </a:lnTo>
                <a:lnTo>
                  <a:pt x="110011" y="320123"/>
                </a:lnTo>
                <a:lnTo>
                  <a:pt x="167961" y="255430"/>
                </a:lnTo>
                <a:lnTo>
                  <a:pt x="200514" y="210720"/>
                </a:lnTo>
                <a:lnTo>
                  <a:pt x="229995" y="164046"/>
                </a:lnTo>
                <a:lnTo>
                  <a:pt x="242166" y="141714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76650" y="854233"/>
            <a:ext cx="476250" cy="814705"/>
          </a:xfrm>
          <a:custGeom>
            <a:avLst/>
            <a:gdLst/>
            <a:ahLst/>
            <a:cxnLst/>
            <a:rect l="l" t="t" r="r" b="b"/>
            <a:pathLst>
              <a:path w="476250" h="814705">
                <a:moveTo>
                  <a:pt x="451908" y="811142"/>
                </a:moveTo>
                <a:lnTo>
                  <a:pt x="439427" y="814650"/>
                </a:lnTo>
                <a:lnTo>
                  <a:pt x="428925" y="812365"/>
                </a:lnTo>
                <a:lnTo>
                  <a:pt x="419833" y="805825"/>
                </a:lnTo>
                <a:lnTo>
                  <a:pt x="411582" y="796569"/>
                </a:lnTo>
                <a:lnTo>
                  <a:pt x="378511" y="754170"/>
                </a:lnTo>
                <a:lnTo>
                  <a:pt x="345592" y="711673"/>
                </a:lnTo>
                <a:lnTo>
                  <a:pt x="311704" y="670094"/>
                </a:lnTo>
                <a:lnTo>
                  <a:pt x="275723" y="630451"/>
                </a:lnTo>
                <a:lnTo>
                  <a:pt x="244197" y="601178"/>
                </a:lnTo>
                <a:lnTo>
                  <a:pt x="210276" y="574186"/>
                </a:lnTo>
                <a:lnTo>
                  <a:pt x="175067" y="548502"/>
                </a:lnTo>
                <a:lnTo>
                  <a:pt x="139681" y="523152"/>
                </a:lnTo>
                <a:lnTo>
                  <a:pt x="95211" y="504313"/>
                </a:lnTo>
                <a:lnTo>
                  <a:pt x="46166" y="499418"/>
                </a:lnTo>
                <a:lnTo>
                  <a:pt x="19076" y="494969"/>
                </a:lnTo>
                <a:lnTo>
                  <a:pt x="3653" y="483437"/>
                </a:lnTo>
                <a:lnTo>
                  <a:pt x="0" y="464656"/>
                </a:lnTo>
                <a:lnTo>
                  <a:pt x="8214" y="438465"/>
                </a:lnTo>
                <a:lnTo>
                  <a:pt x="31002" y="389352"/>
                </a:lnTo>
                <a:lnTo>
                  <a:pt x="52316" y="339781"/>
                </a:lnTo>
                <a:lnTo>
                  <a:pt x="71183" y="289247"/>
                </a:lnTo>
                <a:lnTo>
                  <a:pt x="86628" y="237250"/>
                </a:lnTo>
                <a:lnTo>
                  <a:pt x="94018" y="199128"/>
                </a:lnTo>
                <a:lnTo>
                  <a:pt x="97082" y="161184"/>
                </a:lnTo>
                <a:lnTo>
                  <a:pt x="96522" y="123232"/>
                </a:lnTo>
                <a:lnTo>
                  <a:pt x="93043" y="85085"/>
                </a:lnTo>
                <a:lnTo>
                  <a:pt x="91144" y="70677"/>
                </a:lnTo>
                <a:lnTo>
                  <a:pt x="89326" y="56282"/>
                </a:lnTo>
                <a:lnTo>
                  <a:pt x="88024" y="41873"/>
                </a:lnTo>
                <a:lnTo>
                  <a:pt x="87671" y="27425"/>
                </a:lnTo>
                <a:lnTo>
                  <a:pt x="89061" y="20573"/>
                </a:lnTo>
                <a:lnTo>
                  <a:pt x="92301" y="13724"/>
                </a:lnTo>
                <a:lnTo>
                  <a:pt x="96320" y="6869"/>
                </a:lnTo>
                <a:lnTo>
                  <a:pt x="100053" y="0"/>
                </a:lnTo>
                <a:lnTo>
                  <a:pt x="129558" y="24227"/>
                </a:lnTo>
                <a:lnTo>
                  <a:pt x="131030" y="27391"/>
                </a:lnTo>
                <a:lnTo>
                  <a:pt x="127154" y="30226"/>
                </a:lnTo>
                <a:lnTo>
                  <a:pt x="146045" y="60941"/>
                </a:lnTo>
                <a:lnTo>
                  <a:pt x="164697" y="91912"/>
                </a:lnTo>
                <a:lnTo>
                  <a:pt x="184293" y="122126"/>
                </a:lnTo>
                <a:lnTo>
                  <a:pt x="195505" y="136808"/>
                </a:lnTo>
                <a:lnTo>
                  <a:pt x="149337" y="161183"/>
                </a:lnTo>
                <a:lnTo>
                  <a:pt x="143208" y="210938"/>
                </a:lnTo>
                <a:lnTo>
                  <a:pt x="133530" y="259365"/>
                </a:lnTo>
                <a:lnTo>
                  <a:pt x="120461" y="306561"/>
                </a:lnTo>
                <a:lnTo>
                  <a:pt x="104158" y="352623"/>
                </a:lnTo>
                <a:lnTo>
                  <a:pt x="84776" y="397650"/>
                </a:lnTo>
                <a:lnTo>
                  <a:pt x="62473" y="441740"/>
                </a:lnTo>
                <a:lnTo>
                  <a:pt x="112667" y="453900"/>
                </a:lnTo>
                <a:lnTo>
                  <a:pt x="158440" y="471980"/>
                </a:lnTo>
                <a:lnTo>
                  <a:pt x="200458" y="495206"/>
                </a:lnTo>
                <a:lnTo>
                  <a:pt x="239384" y="522806"/>
                </a:lnTo>
                <a:lnTo>
                  <a:pt x="275883" y="554005"/>
                </a:lnTo>
                <a:lnTo>
                  <a:pt x="310620" y="588031"/>
                </a:lnTo>
                <a:lnTo>
                  <a:pt x="344258" y="624111"/>
                </a:lnTo>
                <a:lnTo>
                  <a:pt x="377461" y="661470"/>
                </a:lnTo>
                <a:lnTo>
                  <a:pt x="427534" y="635033"/>
                </a:lnTo>
                <a:lnTo>
                  <a:pt x="435349" y="676563"/>
                </a:lnTo>
                <a:lnTo>
                  <a:pt x="447201" y="725346"/>
                </a:lnTo>
                <a:lnTo>
                  <a:pt x="459015" y="758957"/>
                </a:lnTo>
                <a:lnTo>
                  <a:pt x="463256" y="770075"/>
                </a:lnTo>
                <a:lnTo>
                  <a:pt x="466623" y="782146"/>
                </a:lnTo>
                <a:lnTo>
                  <a:pt x="466704" y="793330"/>
                </a:lnTo>
                <a:lnTo>
                  <a:pt x="462224" y="803152"/>
                </a:lnTo>
                <a:lnTo>
                  <a:pt x="451908" y="811142"/>
                </a:lnTo>
                <a:close/>
              </a:path>
              <a:path w="476250" h="814705">
                <a:moveTo>
                  <a:pt x="427534" y="635033"/>
                </a:moveTo>
                <a:lnTo>
                  <a:pt x="377461" y="661470"/>
                </a:lnTo>
                <a:lnTo>
                  <a:pt x="371920" y="611485"/>
                </a:lnTo>
                <a:lnTo>
                  <a:pt x="366879" y="562058"/>
                </a:lnTo>
                <a:lnTo>
                  <a:pt x="363532" y="513169"/>
                </a:lnTo>
                <a:lnTo>
                  <a:pt x="363069" y="464793"/>
                </a:lnTo>
                <a:lnTo>
                  <a:pt x="366684" y="416909"/>
                </a:lnTo>
                <a:lnTo>
                  <a:pt x="375569" y="369493"/>
                </a:lnTo>
                <a:lnTo>
                  <a:pt x="390916" y="322522"/>
                </a:lnTo>
                <a:lnTo>
                  <a:pt x="343155" y="307236"/>
                </a:lnTo>
                <a:lnTo>
                  <a:pt x="298437" y="287475"/>
                </a:lnTo>
                <a:lnTo>
                  <a:pt x="256729" y="263114"/>
                </a:lnTo>
                <a:lnTo>
                  <a:pt x="217998" y="234029"/>
                </a:lnTo>
                <a:lnTo>
                  <a:pt x="182212" y="200093"/>
                </a:lnTo>
                <a:lnTo>
                  <a:pt x="149337" y="161183"/>
                </a:lnTo>
                <a:lnTo>
                  <a:pt x="195505" y="136808"/>
                </a:lnTo>
                <a:lnTo>
                  <a:pt x="206014" y="150571"/>
                </a:lnTo>
                <a:lnTo>
                  <a:pt x="241286" y="185690"/>
                </a:lnTo>
                <a:lnTo>
                  <a:pt x="281219" y="214763"/>
                </a:lnTo>
                <a:lnTo>
                  <a:pt x="324882" y="238394"/>
                </a:lnTo>
                <a:lnTo>
                  <a:pt x="371343" y="257186"/>
                </a:lnTo>
                <a:lnTo>
                  <a:pt x="385589" y="259930"/>
                </a:lnTo>
                <a:lnTo>
                  <a:pt x="400885" y="259718"/>
                </a:lnTo>
                <a:lnTo>
                  <a:pt x="416624" y="257941"/>
                </a:lnTo>
                <a:lnTo>
                  <a:pt x="443146" y="254613"/>
                </a:lnTo>
                <a:lnTo>
                  <a:pt x="453619" y="254168"/>
                </a:lnTo>
                <a:lnTo>
                  <a:pt x="463220" y="256879"/>
                </a:lnTo>
                <a:lnTo>
                  <a:pt x="471558" y="264968"/>
                </a:lnTo>
                <a:lnTo>
                  <a:pt x="475959" y="275848"/>
                </a:lnTo>
                <a:lnTo>
                  <a:pt x="475039" y="285694"/>
                </a:lnTo>
                <a:lnTo>
                  <a:pt x="470336" y="294877"/>
                </a:lnTo>
                <a:lnTo>
                  <a:pt x="463390" y="303766"/>
                </a:lnTo>
                <a:lnTo>
                  <a:pt x="443537" y="331875"/>
                </a:lnTo>
                <a:lnTo>
                  <a:pt x="429491" y="362184"/>
                </a:lnTo>
                <a:lnTo>
                  <a:pt x="420648" y="394364"/>
                </a:lnTo>
                <a:lnTo>
                  <a:pt x="416407" y="428086"/>
                </a:lnTo>
                <a:lnTo>
                  <a:pt x="414638" y="478395"/>
                </a:lnTo>
                <a:lnTo>
                  <a:pt x="415702" y="528395"/>
                </a:lnTo>
                <a:lnTo>
                  <a:pt x="419546" y="578089"/>
                </a:lnTo>
                <a:lnTo>
                  <a:pt x="426113" y="627478"/>
                </a:lnTo>
                <a:lnTo>
                  <a:pt x="427534" y="635033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18897" y="9289074"/>
            <a:ext cx="477520" cy="530225"/>
          </a:xfrm>
          <a:custGeom>
            <a:avLst/>
            <a:gdLst/>
            <a:ahLst/>
            <a:cxnLst/>
            <a:rect l="l" t="t" r="r" b="b"/>
            <a:pathLst>
              <a:path w="477520" h="530225">
                <a:moveTo>
                  <a:pt x="51833" y="351195"/>
                </a:moveTo>
                <a:lnTo>
                  <a:pt x="14137" y="334555"/>
                </a:lnTo>
                <a:lnTo>
                  <a:pt x="1554" y="271006"/>
                </a:lnTo>
                <a:lnTo>
                  <a:pt x="0" y="243326"/>
                </a:lnTo>
                <a:lnTo>
                  <a:pt x="1621" y="216039"/>
                </a:lnTo>
                <a:lnTo>
                  <a:pt x="13239" y="150278"/>
                </a:lnTo>
                <a:lnTo>
                  <a:pt x="45713" y="92086"/>
                </a:lnTo>
                <a:lnTo>
                  <a:pt x="92194" y="49855"/>
                </a:lnTo>
                <a:lnTo>
                  <a:pt x="141001" y="10578"/>
                </a:lnTo>
                <a:lnTo>
                  <a:pt x="158401" y="1757"/>
                </a:lnTo>
                <a:lnTo>
                  <a:pt x="177044" y="0"/>
                </a:lnTo>
                <a:lnTo>
                  <a:pt x="196986" y="3826"/>
                </a:lnTo>
                <a:lnTo>
                  <a:pt x="218284" y="11758"/>
                </a:lnTo>
                <a:lnTo>
                  <a:pt x="209284" y="23224"/>
                </a:lnTo>
                <a:lnTo>
                  <a:pt x="200843" y="34179"/>
                </a:lnTo>
                <a:lnTo>
                  <a:pt x="170765" y="65816"/>
                </a:lnTo>
                <a:lnTo>
                  <a:pt x="130506" y="98829"/>
                </a:lnTo>
                <a:lnTo>
                  <a:pt x="96958" y="131475"/>
                </a:lnTo>
                <a:lnTo>
                  <a:pt x="76199" y="169287"/>
                </a:lnTo>
                <a:lnTo>
                  <a:pt x="66227" y="211609"/>
                </a:lnTo>
                <a:lnTo>
                  <a:pt x="65039" y="257787"/>
                </a:lnTo>
                <a:lnTo>
                  <a:pt x="65335" y="273763"/>
                </a:lnTo>
                <a:lnTo>
                  <a:pt x="64883" y="289748"/>
                </a:lnTo>
                <a:lnTo>
                  <a:pt x="64209" y="305722"/>
                </a:lnTo>
                <a:lnTo>
                  <a:pt x="63837" y="321660"/>
                </a:lnTo>
                <a:lnTo>
                  <a:pt x="62531" y="333711"/>
                </a:lnTo>
                <a:lnTo>
                  <a:pt x="58694" y="344156"/>
                </a:lnTo>
                <a:lnTo>
                  <a:pt x="51833" y="351195"/>
                </a:lnTo>
                <a:close/>
              </a:path>
              <a:path w="477520" h="530225">
                <a:moveTo>
                  <a:pt x="272082" y="526361"/>
                </a:moveTo>
                <a:lnTo>
                  <a:pt x="229445" y="514478"/>
                </a:lnTo>
                <a:lnTo>
                  <a:pt x="187819" y="438116"/>
                </a:lnTo>
                <a:lnTo>
                  <a:pt x="172574" y="388348"/>
                </a:lnTo>
                <a:lnTo>
                  <a:pt x="166182" y="336799"/>
                </a:lnTo>
                <a:lnTo>
                  <a:pt x="170713" y="282964"/>
                </a:lnTo>
                <a:lnTo>
                  <a:pt x="185354" y="233831"/>
                </a:lnTo>
                <a:lnTo>
                  <a:pt x="208260" y="189801"/>
                </a:lnTo>
                <a:lnTo>
                  <a:pt x="238016" y="150303"/>
                </a:lnTo>
                <a:lnTo>
                  <a:pt x="273209" y="114768"/>
                </a:lnTo>
                <a:lnTo>
                  <a:pt x="325268" y="75971"/>
                </a:lnTo>
                <a:lnTo>
                  <a:pt x="381597" y="42442"/>
                </a:lnTo>
                <a:lnTo>
                  <a:pt x="421861" y="32202"/>
                </a:lnTo>
                <a:lnTo>
                  <a:pt x="442524" y="35306"/>
                </a:lnTo>
                <a:lnTo>
                  <a:pt x="463126" y="43032"/>
                </a:lnTo>
                <a:lnTo>
                  <a:pt x="472316" y="49145"/>
                </a:lnTo>
                <a:lnTo>
                  <a:pt x="477067" y="57161"/>
                </a:lnTo>
                <a:lnTo>
                  <a:pt x="476573" y="64632"/>
                </a:lnTo>
                <a:lnTo>
                  <a:pt x="441351" y="102681"/>
                </a:lnTo>
                <a:lnTo>
                  <a:pt x="403125" y="131301"/>
                </a:lnTo>
                <a:lnTo>
                  <a:pt x="347750" y="170559"/>
                </a:lnTo>
                <a:lnTo>
                  <a:pt x="320517" y="190713"/>
                </a:lnTo>
                <a:lnTo>
                  <a:pt x="290808" y="221529"/>
                </a:lnTo>
                <a:lnTo>
                  <a:pt x="272538" y="257228"/>
                </a:lnTo>
                <a:lnTo>
                  <a:pt x="264048" y="296590"/>
                </a:lnTo>
                <a:lnTo>
                  <a:pt x="263683" y="338393"/>
                </a:lnTo>
                <a:lnTo>
                  <a:pt x="267282" y="372076"/>
                </a:lnTo>
                <a:lnTo>
                  <a:pt x="272563" y="405629"/>
                </a:lnTo>
                <a:lnTo>
                  <a:pt x="278725" y="439093"/>
                </a:lnTo>
                <a:lnTo>
                  <a:pt x="284967" y="472510"/>
                </a:lnTo>
                <a:lnTo>
                  <a:pt x="288097" y="488057"/>
                </a:lnTo>
                <a:lnTo>
                  <a:pt x="289314" y="502861"/>
                </a:lnTo>
                <a:lnTo>
                  <a:pt x="285136" y="515952"/>
                </a:lnTo>
                <a:lnTo>
                  <a:pt x="272082" y="526361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0804" y="628689"/>
            <a:ext cx="916940" cy="1144270"/>
          </a:xfrm>
          <a:custGeom>
            <a:avLst/>
            <a:gdLst/>
            <a:ahLst/>
            <a:cxnLst/>
            <a:rect l="l" t="t" r="r" b="b"/>
            <a:pathLst>
              <a:path w="916939" h="1144270">
                <a:moveTo>
                  <a:pt x="541675" y="599216"/>
                </a:moveTo>
                <a:lnTo>
                  <a:pt x="439897" y="578403"/>
                </a:lnTo>
                <a:lnTo>
                  <a:pt x="441852" y="571630"/>
                </a:lnTo>
                <a:lnTo>
                  <a:pt x="443009" y="567909"/>
                </a:lnTo>
                <a:lnTo>
                  <a:pt x="458700" y="506068"/>
                </a:lnTo>
                <a:lnTo>
                  <a:pt x="494710" y="363741"/>
                </a:lnTo>
                <a:lnTo>
                  <a:pt x="506661" y="316806"/>
                </a:lnTo>
                <a:lnTo>
                  <a:pt x="519354" y="267341"/>
                </a:lnTo>
                <a:lnTo>
                  <a:pt x="532172" y="217910"/>
                </a:lnTo>
                <a:lnTo>
                  <a:pt x="545146" y="168525"/>
                </a:lnTo>
                <a:lnTo>
                  <a:pt x="556147" y="130247"/>
                </a:lnTo>
                <a:lnTo>
                  <a:pt x="568316" y="92279"/>
                </a:lnTo>
                <a:lnTo>
                  <a:pt x="580971" y="54411"/>
                </a:lnTo>
                <a:lnTo>
                  <a:pt x="593431" y="16432"/>
                </a:lnTo>
                <a:lnTo>
                  <a:pt x="594518" y="13008"/>
                </a:lnTo>
                <a:lnTo>
                  <a:pt x="595607" y="8625"/>
                </a:lnTo>
                <a:lnTo>
                  <a:pt x="598283" y="6869"/>
                </a:lnTo>
                <a:lnTo>
                  <a:pt x="603151" y="3835"/>
                </a:lnTo>
                <a:lnTo>
                  <a:pt x="609733" y="0"/>
                </a:lnTo>
                <a:lnTo>
                  <a:pt x="618844" y="2630"/>
                </a:lnTo>
                <a:lnTo>
                  <a:pt x="623459" y="9331"/>
                </a:lnTo>
                <a:lnTo>
                  <a:pt x="624598" y="14553"/>
                </a:lnTo>
                <a:lnTo>
                  <a:pt x="625835" y="20371"/>
                </a:lnTo>
                <a:lnTo>
                  <a:pt x="624181" y="27517"/>
                </a:lnTo>
                <a:lnTo>
                  <a:pt x="622344" y="33667"/>
                </a:lnTo>
                <a:lnTo>
                  <a:pt x="614352" y="61238"/>
                </a:lnTo>
                <a:lnTo>
                  <a:pt x="599289" y="112286"/>
                </a:lnTo>
                <a:lnTo>
                  <a:pt x="579801" y="185087"/>
                </a:lnTo>
                <a:lnTo>
                  <a:pt x="567655" y="231593"/>
                </a:lnTo>
                <a:lnTo>
                  <a:pt x="555559" y="278100"/>
                </a:lnTo>
                <a:lnTo>
                  <a:pt x="517521" y="425209"/>
                </a:lnTo>
                <a:lnTo>
                  <a:pt x="506305" y="468780"/>
                </a:lnTo>
                <a:lnTo>
                  <a:pt x="494552" y="515582"/>
                </a:lnTo>
                <a:lnTo>
                  <a:pt x="481355" y="569226"/>
                </a:lnTo>
                <a:lnTo>
                  <a:pt x="480674" y="573500"/>
                </a:lnTo>
                <a:lnTo>
                  <a:pt x="479581" y="578842"/>
                </a:lnTo>
                <a:lnTo>
                  <a:pt x="553885" y="594036"/>
                </a:lnTo>
                <a:lnTo>
                  <a:pt x="541675" y="599216"/>
                </a:lnTo>
                <a:close/>
              </a:path>
              <a:path w="916939" h="1144270">
                <a:moveTo>
                  <a:pt x="553885" y="594036"/>
                </a:moveTo>
                <a:lnTo>
                  <a:pt x="479581" y="578842"/>
                </a:lnTo>
                <a:lnTo>
                  <a:pt x="481771" y="578522"/>
                </a:lnTo>
                <a:lnTo>
                  <a:pt x="484183" y="578056"/>
                </a:lnTo>
                <a:lnTo>
                  <a:pt x="486225" y="577514"/>
                </a:lnTo>
                <a:lnTo>
                  <a:pt x="794575" y="449241"/>
                </a:lnTo>
                <a:lnTo>
                  <a:pt x="833574" y="433036"/>
                </a:lnTo>
                <a:lnTo>
                  <a:pt x="857807" y="422759"/>
                </a:lnTo>
                <a:lnTo>
                  <a:pt x="870027" y="417956"/>
                </a:lnTo>
                <a:lnTo>
                  <a:pt x="882481" y="413867"/>
                </a:lnTo>
                <a:lnTo>
                  <a:pt x="888793" y="412918"/>
                </a:lnTo>
                <a:lnTo>
                  <a:pt x="895516" y="413150"/>
                </a:lnTo>
                <a:lnTo>
                  <a:pt x="902284" y="414220"/>
                </a:lnTo>
                <a:lnTo>
                  <a:pt x="908734" y="415782"/>
                </a:lnTo>
                <a:lnTo>
                  <a:pt x="912366" y="416908"/>
                </a:lnTo>
                <a:lnTo>
                  <a:pt x="916645" y="424308"/>
                </a:lnTo>
                <a:lnTo>
                  <a:pt x="916372" y="428474"/>
                </a:lnTo>
                <a:lnTo>
                  <a:pt x="916171" y="433230"/>
                </a:lnTo>
                <a:lnTo>
                  <a:pt x="864272" y="463493"/>
                </a:lnTo>
                <a:lnTo>
                  <a:pt x="819952" y="483599"/>
                </a:lnTo>
                <a:lnTo>
                  <a:pt x="553885" y="594036"/>
                </a:lnTo>
                <a:close/>
              </a:path>
              <a:path w="916939" h="1144270">
                <a:moveTo>
                  <a:pt x="12296" y="808228"/>
                </a:moveTo>
                <a:lnTo>
                  <a:pt x="6271" y="804969"/>
                </a:lnTo>
                <a:lnTo>
                  <a:pt x="1957" y="799541"/>
                </a:lnTo>
                <a:lnTo>
                  <a:pt x="0" y="792886"/>
                </a:lnTo>
                <a:lnTo>
                  <a:pt x="748" y="786100"/>
                </a:lnTo>
                <a:lnTo>
                  <a:pt x="31315" y="761104"/>
                </a:lnTo>
                <a:lnTo>
                  <a:pt x="108680" y="727668"/>
                </a:lnTo>
                <a:lnTo>
                  <a:pt x="179152" y="698756"/>
                </a:lnTo>
                <a:lnTo>
                  <a:pt x="333932" y="638677"/>
                </a:lnTo>
                <a:lnTo>
                  <a:pt x="405152" y="611406"/>
                </a:lnTo>
                <a:lnTo>
                  <a:pt x="408790" y="610614"/>
                </a:lnTo>
                <a:lnTo>
                  <a:pt x="412467" y="608680"/>
                </a:lnTo>
                <a:lnTo>
                  <a:pt x="417147" y="606566"/>
                </a:lnTo>
                <a:lnTo>
                  <a:pt x="382696" y="567467"/>
                </a:lnTo>
                <a:lnTo>
                  <a:pt x="353582" y="525106"/>
                </a:lnTo>
                <a:lnTo>
                  <a:pt x="326934" y="481306"/>
                </a:lnTo>
                <a:lnTo>
                  <a:pt x="299881" y="437891"/>
                </a:lnTo>
                <a:lnTo>
                  <a:pt x="256533" y="376061"/>
                </a:lnTo>
                <a:lnTo>
                  <a:pt x="245305" y="361099"/>
                </a:lnTo>
                <a:lnTo>
                  <a:pt x="239965" y="352586"/>
                </a:lnTo>
                <a:lnTo>
                  <a:pt x="237583" y="345631"/>
                </a:lnTo>
                <a:lnTo>
                  <a:pt x="238256" y="340200"/>
                </a:lnTo>
                <a:lnTo>
                  <a:pt x="242082" y="336260"/>
                </a:lnTo>
                <a:lnTo>
                  <a:pt x="249321" y="333965"/>
                </a:lnTo>
                <a:lnTo>
                  <a:pt x="255432" y="335416"/>
                </a:lnTo>
                <a:lnTo>
                  <a:pt x="300406" y="388823"/>
                </a:lnTo>
                <a:lnTo>
                  <a:pt x="334536" y="433655"/>
                </a:lnTo>
                <a:lnTo>
                  <a:pt x="383217" y="505895"/>
                </a:lnTo>
                <a:lnTo>
                  <a:pt x="399622" y="529867"/>
                </a:lnTo>
                <a:lnTo>
                  <a:pt x="408692" y="541797"/>
                </a:lnTo>
                <a:lnTo>
                  <a:pt x="418496" y="553589"/>
                </a:lnTo>
                <a:lnTo>
                  <a:pt x="439897" y="578403"/>
                </a:lnTo>
                <a:lnTo>
                  <a:pt x="541675" y="599216"/>
                </a:lnTo>
                <a:lnTo>
                  <a:pt x="494067" y="619417"/>
                </a:lnTo>
                <a:lnTo>
                  <a:pt x="491096" y="620729"/>
                </a:lnTo>
                <a:lnTo>
                  <a:pt x="488272" y="622262"/>
                </a:lnTo>
                <a:lnTo>
                  <a:pt x="484001" y="624267"/>
                </a:lnTo>
                <a:lnTo>
                  <a:pt x="513579" y="665866"/>
                </a:lnTo>
                <a:lnTo>
                  <a:pt x="515670" y="668741"/>
                </a:lnTo>
                <a:lnTo>
                  <a:pt x="460048" y="657366"/>
                </a:lnTo>
                <a:lnTo>
                  <a:pt x="459379" y="659341"/>
                </a:lnTo>
                <a:lnTo>
                  <a:pt x="421086" y="651510"/>
                </a:lnTo>
                <a:lnTo>
                  <a:pt x="418488" y="651938"/>
                </a:lnTo>
                <a:lnTo>
                  <a:pt x="415815" y="652735"/>
                </a:lnTo>
                <a:lnTo>
                  <a:pt x="413365" y="653386"/>
                </a:lnTo>
                <a:lnTo>
                  <a:pt x="218227" y="727217"/>
                </a:lnTo>
                <a:lnTo>
                  <a:pt x="169472" y="746096"/>
                </a:lnTo>
                <a:lnTo>
                  <a:pt x="113417" y="769536"/>
                </a:lnTo>
                <a:lnTo>
                  <a:pt x="57720" y="794056"/>
                </a:lnTo>
                <a:lnTo>
                  <a:pt x="42862" y="800853"/>
                </a:lnTo>
                <a:lnTo>
                  <a:pt x="35385" y="804224"/>
                </a:lnTo>
                <a:lnTo>
                  <a:pt x="27784" y="807317"/>
                </a:lnTo>
                <a:lnTo>
                  <a:pt x="19608" y="809087"/>
                </a:lnTo>
                <a:lnTo>
                  <a:pt x="12296" y="808228"/>
                </a:lnTo>
                <a:close/>
              </a:path>
              <a:path w="916939" h="1144270">
                <a:moveTo>
                  <a:pt x="635886" y="873810"/>
                </a:moveTo>
                <a:lnTo>
                  <a:pt x="629616" y="871472"/>
                </a:lnTo>
                <a:lnTo>
                  <a:pt x="622469" y="867708"/>
                </a:lnTo>
                <a:lnTo>
                  <a:pt x="616180" y="862584"/>
                </a:lnTo>
                <a:lnTo>
                  <a:pt x="611081" y="856360"/>
                </a:lnTo>
                <a:lnTo>
                  <a:pt x="580887" y="820182"/>
                </a:lnTo>
                <a:lnTo>
                  <a:pt x="551099" y="783691"/>
                </a:lnTo>
                <a:lnTo>
                  <a:pt x="522124" y="746575"/>
                </a:lnTo>
                <a:lnTo>
                  <a:pt x="494371" y="708520"/>
                </a:lnTo>
                <a:lnTo>
                  <a:pt x="468245" y="669214"/>
                </a:lnTo>
                <a:lnTo>
                  <a:pt x="466068" y="665698"/>
                </a:lnTo>
                <a:lnTo>
                  <a:pt x="463482" y="662291"/>
                </a:lnTo>
                <a:lnTo>
                  <a:pt x="460048" y="657366"/>
                </a:lnTo>
                <a:lnTo>
                  <a:pt x="515670" y="668741"/>
                </a:lnTo>
                <a:lnTo>
                  <a:pt x="528400" y="686240"/>
                </a:lnTo>
                <a:lnTo>
                  <a:pt x="543717" y="706140"/>
                </a:lnTo>
                <a:lnTo>
                  <a:pt x="569083" y="737414"/>
                </a:lnTo>
                <a:lnTo>
                  <a:pt x="646547" y="830221"/>
                </a:lnTo>
                <a:lnTo>
                  <a:pt x="650131" y="834408"/>
                </a:lnTo>
                <a:lnTo>
                  <a:pt x="653270" y="838888"/>
                </a:lnTo>
                <a:lnTo>
                  <a:pt x="655962" y="843660"/>
                </a:lnTo>
                <a:lnTo>
                  <a:pt x="658493" y="849962"/>
                </a:lnTo>
                <a:lnTo>
                  <a:pt x="659191" y="856195"/>
                </a:lnTo>
                <a:lnTo>
                  <a:pt x="657756" y="862243"/>
                </a:lnTo>
                <a:lnTo>
                  <a:pt x="653883" y="867991"/>
                </a:lnTo>
                <a:lnTo>
                  <a:pt x="648322" y="872275"/>
                </a:lnTo>
                <a:lnTo>
                  <a:pt x="642222" y="874146"/>
                </a:lnTo>
                <a:lnTo>
                  <a:pt x="635886" y="873810"/>
                </a:lnTo>
                <a:close/>
              </a:path>
              <a:path w="916939" h="1144270">
                <a:moveTo>
                  <a:pt x="309347" y="1144115"/>
                </a:moveTo>
                <a:lnTo>
                  <a:pt x="299044" y="1141624"/>
                </a:lnTo>
                <a:lnTo>
                  <a:pt x="294208" y="1134111"/>
                </a:lnTo>
                <a:lnTo>
                  <a:pt x="292113" y="1128309"/>
                </a:lnTo>
                <a:lnTo>
                  <a:pt x="290312" y="1122951"/>
                </a:lnTo>
                <a:lnTo>
                  <a:pt x="290837" y="1119988"/>
                </a:lnTo>
                <a:lnTo>
                  <a:pt x="302559" y="1070571"/>
                </a:lnTo>
                <a:lnTo>
                  <a:pt x="312589" y="1032898"/>
                </a:lnTo>
                <a:lnTo>
                  <a:pt x="378766" y="801799"/>
                </a:lnTo>
                <a:lnTo>
                  <a:pt x="405608" y="708538"/>
                </a:lnTo>
                <a:lnTo>
                  <a:pt x="418675" y="663299"/>
                </a:lnTo>
                <a:lnTo>
                  <a:pt x="419771" y="658533"/>
                </a:lnTo>
                <a:lnTo>
                  <a:pt x="421086" y="651510"/>
                </a:lnTo>
                <a:lnTo>
                  <a:pt x="459379" y="659341"/>
                </a:lnTo>
                <a:lnTo>
                  <a:pt x="458588" y="661674"/>
                </a:lnTo>
                <a:lnTo>
                  <a:pt x="457728" y="663993"/>
                </a:lnTo>
                <a:lnTo>
                  <a:pt x="456734" y="667436"/>
                </a:lnTo>
                <a:lnTo>
                  <a:pt x="387392" y="914712"/>
                </a:lnTo>
                <a:lnTo>
                  <a:pt x="359452" y="1014119"/>
                </a:lnTo>
                <a:lnTo>
                  <a:pt x="345464" y="1063800"/>
                </a:lnTo>
                <a:lnTo>
                  <a:pt x="332819" y="1107847"/>
                </a:lnTo>
                <a:lnTo>
                  <a:pt x="328184" y="1123403"/>
                </a:lnTo>
                <a:lnTo>
                  <a:pt x="327054" y="1127394"/>
                </a:lnTo>
                <a:lnTo>
                  <a:pt x="325478" y="1133213"/>
                </a:lnTo>
                <a:lnTo>
                  <a:pt x="321834" y="1135922"/>
                </a:lnTo>
                <a:lnTo>
                  <a:pt x="317001" y="1139731"/>
                </a:lnTo>
                <a:lnTo>
                  <a:pt x="309347" y="1144115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85941" y="2587183"/>
            <a:ext cx="12641337" cy="7150380"/>
          </a:xfrm>
          <a:prstGeom prst="rect">
            <a:avLst/>
          </a:prstGeom>
        </p:spPr>
      </p:pic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6161234" y="3855781"/>
            <a:ext cx="5850890" cy="2274982"/>
          </a:xfrm>
          <a:prstGeom prst="rect">
            <a:avLst/>
          </a:prstGeom>
        </p:spPr>
        <p:txBody>
          <a:bodyPr vert="horz" wrap="square" lIns="0" tIns="220980" rIns="0" bIns="0" rtlCol="0">
            <a:spAutoFit/>
          </a:bodyPr>
          <a:lstStyle/>
          <a:p>
            <a:pPr marL="12700" marR="5080" indent="567055">
              <a:lnSpc>
                <a:spcPts val="7950"/>
              </a:lnSpc>
              <a:spcBef>
                <a:spcPts val="1740"/>
              </a:spcBef>
            </a:pPr>
            <a:r>
              <a:rPr lang="tr-TR" sz="4800" dirty="0" smtClean="0">
                <a:latin typeface="+mn-lt"/>
                <a:cs typeface="Verdana"/>
              </a:rPr>
              <a:t>HEP BİRLİKTE LİSE TÜRLERİNİ TANIYALIM</a:t>
            </a:r>
            <a:endParaRPr sz="4800" dirty="0">
              <a:latin typeface="+mn-lt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3467557" y="5672345"/>
            <a:ext cx="2807335" cy="4070350"/>
            <a:chOff x="13467557" y="5672345"/>
            <a:chExt cx="2807335" cy="4070350"/>
          </a:xfrm>
        </p:grpSpPr>
        <p:sp>
          <p:nvSpPr>
            <p:cNvPr id="21" name="object 21"/>
            <p:cNvSpPr/>
            <p:nvPr/>
          </p:nvSpPr>
          <p:spPr>
            <a:xfrm>
              <a:off x="13526924" y="7027930"/>
              <a:ext cx="2747645" cy="2640965"/>
            </a:xfrm>
            <a:custGeom>
              <a:avLst/>
              <a:gdLst/>
              <a:ahLst/>
              <a:cxnLst/>
              <a:rect l="l" t="t" r="r" b="b"/>
              <a:pathLst>
                <a:path w="2747644" h="2640965">
                  <a:moveTo>
                    <a:pt x="2747510" y="2640343"/>
                  </a:moveTo>
                  <a:lnTo>
                    <a:pt x="0" y="2640343"/>
                  </a:lnTo>
                  <a:lnTo>
                    <a:pt x="0" y="2099736"/>
                  </a:lnTo>
                  <a:lnTo>
                    <a:pt x="558165" y="2090780"/>
                  </a:lnTo>
                  <a:lnTo>
                    <a:pt x="558165" y="1571342"/>
                  </a:lnTo>
                  <a:lnTo>
                    <a:pt x="1090165" y="1571342"/>
                  </a:lnTo>
                  <a:lnTo>
                    <a:pt x="1090165" y="1029921"/>
                  </a:lnTo>
                  <a:lnTo>
                    <a:pt x="1659671" y="1029921"/>
                  </a:lnTo>
                  <a:lnTo>
                    <a:pt x="1659671" y="497456"/>
                  </a:lnTo>
                  <a:lnTo>
                    <a:pt x="2206479" y="497456"/>
                  </a:lnTo>
                  <a:lnTo>
                    <a:pt x="2206479" y="0"/>
                  </a:lnTo>
                  <a:lnTo>
                    <a:pt x="2747510" y="0"/>
                  </a:lnTo>
                  <a:lnTo>
                    <a:pt x="2747510" y="2640343"/>
                  </a:lnTo>
                  <a:close/>
                </a:path>
              </a:pathLst>
            </a:custGeom>
            <a:solidFill>
              <a:srgbClr val="F4D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467557" y="7084921"/>
              <a:ext cx="2756535" cy="2657475"/>
            </a:xfrm>
            <a:custGeom>
              <a:avLst/>
              <a:gdLst/>
              <a:ahLst/>
              <a:cxnLst/>
              <a:rect l="l" t="t" r="r" b="b"/>
              <a:pathLst>
                <a:path w="2756534" h="2657475">
                  <a:moveTo>
                    <a:pt x="2723078" y="2657441"/>
                  </a:moveTo>
                  <a:lnTo>
                    <a:pt x="2718115" y="2657441"/>
                  </a:lnTo>
                  <a:lnTo>
                    <a:pt x="2715674" y="2654998"/>
                  </a:lnTo>
                  <a:lnTo>
                    <a:pt x="2746590" y="10584"/>
                  </a:lnTo>
                  <a:lnTo>
                    <a:pt x="2215322" y="10584"/>
                  </a:lnTo>
                  <a:lnTo>
                    <a:pt x="2215322" y="2648485"/>
                  </a:lnTo>
                  <a:lnTo>
                    <a:pt x="2212963" y="2650927"/>
                  </a:lnTo>
                  <a:lnTo>
                    <a:pt x="2208081" y="2650927"/>
                  </a:lnTo>
                  <a:lnTo>
                    <a:pt x="2205559" y="2648485"/>
                  </a:lnTo>
                  <a:lnTo>
                    <a:pt x="2205559" y="508040"/>
                  </a:lnTo>
                  <a:lnTo>
                    <a:pt x="1668596" y="508040"/>
                  </a:lnTo>
                  <a:lnTo>
                    <a:pt x="1668596" y="2648485"/>
                  </a:lnTo>
                  <a:lnTo>
                    <a:pt x="1666156" y="2650927"/>
                  </a:lnTo>
                  <a:lnTo>
                    <a:pt x="1661355" y="2650927"/>
                  </a:lnTo>
                  <a:lnTo>
                    <a:pt x="1658915" y="2648485"/>
                  </a:lnTo>
                  <a:lnTo>
                    <a:pt x="1658915" y="1040505"/>
                  </a:lnTo>
                  <a:lnTo>
                    <a:pt x="1099985" y="1040505"/>
                  </a:lnTo>
                  <a:lnTo>
                    <a:pt x="1099985" y="2648485"/>
                  </a:lnTo>
                  <a:lnTo>
                    <a:pt x="1097544" y="2650927"/>
                  </a:lnTo>
                  <a:lnTo>
                    <a:pt x="1092581" y="2650927"/>
                  </a:lnTo>
                  <a:lnTo>
                    <a:pt x="1090222" y="2648485"/>
                  </a:lnTo>
                  <a:lnTo>
                    <a:pt x="1090222" y="1581926"/>
                  </a:lnTo>
                  <a:lnTo>
                    <a:pt x="567822" y="1581926"/>
                  </a:lnTo>
                  <a:lnTo>
                    <a:pt x="567822" y="2648485"/>
                  </a:lnTo>
                  <a:lnTo>
                    <a:pt x="565462" y="2650927"/>
                  </a:lnTo>
                  <a:lnTo>
                    <a:pt x="560581" y="2650927"/>
                  </a:lnTo>
                  <a:lnTo>
                    <a:pt x="558059" y="2648485"/>
                  </a:lnTo>
                  <a:lnTo>
                    <a:pt x="558059" y="2101365"/>
                  </a:lnTo>
                  <a:lnTo>
                    <a:pt x="9754" y="2109506"/>
                  </a:lnTo>
                  <a:lnTo>
                    <a:pt x="9754" y="2648485"/>
                  </a:lnTo>
                  <a:lnTo>
                    <a:pt x="7314" y="2650927"/>
                  </a:lnTo>
                  <a:lnTo>
                    <a:pt x="2416" y="2650927"/>
                  </a:lnTo>
                  <a:lnTo>
                    <a:pt x="0" y="2648485"/>
                  </a:lnTo>
                  <a:lnTo>
                    <a:pt x="0" y="2102179"/>
                  </a:lnTo>
                  <a:lnTo>
                    <a:pt x="2416" y="2099736"/>
                  </a:lnTo>
                  <a:lnTo>
                    <a:pt x="558059" y="2090780"/>
                  </a:lnTo>
                  <a:lnTo>
                    <a:pt x="558059" y="1573784"/>
                  </a:lnTo>
                  <a:lnTo>
                    <a:pt x="560581" y="1571342"/>
                  </a:lnTo>
                  <a:lnTo>
                    <a:pt x="1090222" y="1571342"/>
                  </a:lnTo>
                  <a:lnTo>
                    <a:pt x="1090222" y="1032363"/>
                  </a:lnTo>
                  <a:lnTo>
                    <a:pt x="1092581" y="1029921"/>
                  </a:lnTo>
                  <a:lnTo>
                    <a:pt x="1659728" y="1029921"/>
                  </a:lnTo>
                  <a:lnTo>
                    <a:pt x="1659728" y="499898"/>
                  </a:lnTo>
                  <a:lnTo>
                    <a:pt x="1662088" y="497456"/>
                  </a:lnTo>
                  <a:lnTo>
                    <a:pt x="2206454" y="497456"/>
                  </a:lnTo>
                  <a:lnTo>
                    <a:pt x="2206454" y="2442"/>
                  </a:lnTo>
                  <a:lnTo>
                    <a:pt x="2208895" y="0"/>
                  </a:lnTo>
                  <a:lnTo>
                    <a:pt x="2753994" y="0"/>
                  </a:lnTo>
                  <a:lnTo>
                    <a:pt x="2755621" y="1628"/>
                  </a:lnTo>
                  <a:lnTo>
                    <a:pt x="2755621" y="3256"/>
                  </a:lnTo>
                  <a:lnTo>
                    <a:pt x="2756353" y="4070"/>
                  </a:lnTo>
                  <a:lnTo>
                    <a:pt x="2725519" y="2654998"/>
                  </a:lnTo>
                  <a:lnTo>
                    <a:pt x="2723078" y="2657441"/>
                  </a:lnTo>
                  <a:close/>
                </a:path>
              </a:pathLst>
            </a:custGeom>
            <a:solidFill>
              <a:srgbClr val="0E0D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571696" y="5750811"/>
              <a:ext cx="2377440" cy="3352165"/>
            </a:xfrm>
            <a:custGeom>
              <a:avLst/>
              <a:gdLst/>
              <a:ahLst/>
              <a:cxnLst/>
              <a:rect l="l" t="t" r="r" b="b"/>
              <a:pathLst>
                <a:path w="2377440" h="3352165">
                  <a:moveTo>
                    <a:pt x="2300016" y="55070"/>
                  </a:moveTo>
                  <a:lnTo>
                    <a:pt x="2266659" y="41205"/>
                  </a:lnTo>
                  <a:lnTo>
                    <a:pt x="2275876" y="29864"/>
                  </a:lnTo>
                  <a:lnTo>
                    <a:pt x="2284863" y="21264"/>
                  </a:lnTo>
                  <a:lnTo>
                    <a:pt x="2293088" y="15103"/>
                  </a:lnTo>
                  <a:lnTo>
                    <a:pt x="2300016" y="11081"/>
                  </a:lnTo>
                  <a:lnTo>
                    <a:pt x="2326508" y="2377"/>
                  </a:lnTo>
                  <a:lnTo>
                    <a:pt x="2351475" y="0"/>
                  </a:lnTo>
                  <a:lnTo>
                    <a:pt x="2370035" y="1127"/>
                  </a:lnTo>
                  <a:lnTo>
                    <a:pt x="2377306" y="2939"/>
                  </a:lnTo>
                  <a:lnTo>
                    <a:pt x="2326783" y="26574"/>
                  </a:lnTo>
                  <a:lnTo>
                    <a:pt x="2339771" y="27944"/>
                  </a:lnTo>
                  <a:lnTo>
                    <a:pt x="2349228" y="29622"/>
                  </a:lnTo>
                  <a:lnTo>
                    <a:pt x="2355008" y="31604"/>
                  </a:lnTo>
                  <a:lnTo>
                    <a:pt x="2356967" y="33885"/>
                  </a:lnTo>
                  <a:lnTo>
                    <a:pt x="2353445" y="38002"/>
                  </a:lnTo>
                  <a:lnTo>
                    <a:pt x="2342831" y="42951"/>
                  </a:lnTo>
                  <a:lnTo>
                    <a:pt x="2325046" y="48664"/>
                  </a:lnTo>
                  <a:lnTo>
                    <a:pt x="2300016" y="55070"/>
                  </a:lnTo>
                  <a:close/>
                </a:path>
                <a:path w="2377440" h="3352165">
                  <a:moveTo>
                    <a:pt x="86255" y="3351632"/>
                  </a:moveTo>
                  <a:lnTo>
                    <a:pt x="30924" y="3351632"/>
                  </a:lnTo>
                  <a:lnTo>
                    <a:pt x="61848" y="3049576"/>
                  </a:lnTo>
                  <a:lnTo>
                    <a:pt x="0" y="2788229"/>
                  </a:lnTo>
                  <a:lnTo>
                    <a:pt x="191191" y="2707626"/>
                  </a:lnTo>
                  <a:lnTo>
                    <a:pt x="215279" y="2743756"/>
                  </a:lnTo>
                  <a:lnTo>
                    <a:pt x="237900" y="2784653"/>
                  </a:lnTo>
                  <a:lnTo>
                    <a:pt x="257758" y="2830201"/>
                  </a:lnTo>
                  <a:lnTo>
                    <a:pt x="263008" y="2846848"/>
                  </a:lnTo>
                  <a:lnTo>
                    <a:pt x="109833" y="2846848"/>
                  </a:lnTo>
                  <a:lnTo>
                    <a:pt x="180639" y="3033293"/>
                  </a:lnTo>
                  <a:lnTo>
                    <a:pt x="167079" y="3078699"/>
                  </a:lnTo>
                  <a:lnTo>
                    <a:pt x="153592" y="3124176"/>
                  </a:lnTo>
                  <a:lnTo>
                    <a:pt x="113282" y="3260749"/>
                  </a:lnTo>
                  <a:lnTo>
                    <a:pt x="99803" y="3306226"/>
                  </a:lnTo>
                  <a:lnTo>
                    <a:pt x="86255" y="3351632"/>
                  </a:lnTo>
                  <a:close/>
                </a:path>
                <a:path w="2377440" h="3352165">
                  <a:moveTo>
                    <a:pt x="235173" y="3351632"/>
                  </a:moveTo>
                  <a:lnTo>
                    <a:pt x="179817" y="3351632"/>
                  </a:lnTo>
                  <a:lnTo>
                    <a:pt x="180639" y="3033293"/>
                  </a:lnTo>
                  <a:lnTo>
                    <a:pt x="109833" y="2846848"/>
                  </a:lnTo>
                  <a:lnTo>
                    <a:pt x="263008" y="2846848"/>
                  </a:lnTo>
                  <a:lnTo>
                    <a:pt x="273553" y="2880282"/>
                  </a:lnTo>
                  <a:lnTo>
                    <a:pt x="283988" y="2934779"/>
                  </a:lnTo>
                  <a:lnTo>
                    <a:pt x="287411" y="2974698"/>
                  </a:lnTo>
                  <a:lnTo>
                    <a:pt x="287273" y="3014160"/>
                  </a:lnTo>
                  <a:lnTo>
                    <a:pt x="284251" y="3057285"/>
                  </a:lnTo>
                  <a:lnTo>
                    <a:pt x="279025" y="3108196"/>
                  </a:lnTo>
                  <a:lnTo>
                    <a:pt x="274308" y="3147504"/>
                  </a:lnTo>
                  <a:lnTo>
                    <a:pt x="267807" y="3191892"/>
                  </a:lnTo>
                  <a:lnTo>
                    <a:pt x="259278" y="3240970"/>
                  </a:lnTo>
                  <a:lnTo>
                    <a:pt x="248481" y="3294347"/>
                  </a:lnTo>
                  <a:lnTo>
                    <a:pt x="235173" y="33516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551792" y="5672345"/>
              <a:ext cx="2565153" cy="345833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50"/>
            <a:ext cx="431165" cy="955675"/>
            <a:chOff x="12665290" y="5644650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85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18" y="68465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41"/>
                  </a:lnTo>
                  <a:lnTo>
                    <a:pt x="228650" y="8432"/>
                  </a:lnTo>
                  <a:lnTo>
                    <a:pt x="213982" y="23190"/>
                  </a:lnTo>
                  <a:lnTo>
                    <a:pt x="205828" y="43141"/>
                  </a:lnTo>
                  <a:lnTo>
                    <a:pt x="23139" y="579793"/>
                  </a:lnTo>
                  <a:lnTo>
                    <a:pt x="94081" y="593344"/>
                  </a:lnTo>
                  <a:lnTo>
                    <a:pt x="20586" y="579310"/>
                  </a:lnTo>
                  <a:lnTo>
                    <a:pt x="20523" y="579818"/>
                  </a:lnTo>
                  <a:lnTo>
                    <a:pt x="9118" y="608977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303"/>
                  </a:lnTo>
                  <a:lnTo>
                    <a:pt x="45720" y="823645"/>
                  </a:lnTo>
                  <a:lnTo>
                    <a:pt x="83667" y="868146"/>
                  </a:lnTo>
                  <a:lnTo>
                    <a:pt x="135826" y="908989"/>
                  </a:lnTo>
                  <a:lnTo>
                    <a:pt x="130492" y="863117"/>
                  </a:lnTo>
                  <a:lnTo>
                    <a:pt x="132930" y="828141"/>
                  </a:lnTo>
                  <a:lnTo>
                    <a:pt x="156070" y="782866"/>
                  </a:lnTo>
                  <a:lnTo>
                    <a:pt x="195173" y="757034"/>
                  </a:lnTo>
                  <a:lnTo>
                    <a:pt x="217551" y="746366"/>
                  </a:lnTo>
                  <a:lnTo>
                    <a:pt x="240157" y="734504"/>
                  </a:lnTo>
                  <a:lnTo>
                    <a:pt x="280974" y="699173"/>
                  </a:lnTo>
                  <a:lnTo>
                    <a:pt x="307568" y="634593"/>
                  </a:lnTo>
                  <a:lnTo>
                    <a:pt x="307619" y="634098"/>
                  </a:lnTo>
                  <a:lnTo>
                    <a:pt x="310730" y="634682"/>
                  </a:lnTo>
                  <a:lnTo>
                    <a:pt x="338518" y="6846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34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50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7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43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24"/>
            <a:ext cx="777875" cy="976630"/>
            <a:chOff x="14984696" y="3778224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309"/>
                  </a:lnTo>
                  <a:lnTo>
                    <a:pt x="465480" y="471741"/>
                  </a:lnTo>
                  <a:lnTo>
                    <a:pt x="478751" y="442048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76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47"/>
                  </a:lnTo>
                  <a:lnTo>
                    <a:pt x="411010" y="317284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87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93"/>
                  </a:lnTo>
                  <a:lnTo>
                    <a:pt x="250888" y="605993"/>
                  </a:lnTo>
                  <a:lnTo>
                    <a:pt x="207416" y="579920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12"/>
                  </a:lnTo>
                  <a:lnTo>
                    <a:pt x="303593" y="733196"/>
                  </a:lnTo>
                  <a:lnTo>
                    <a:pt x="347230" y="655370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92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508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87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2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20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7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8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9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60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8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33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5" y="128833"/>
                </a:lnTo>
                <a:lnTo>
                  <a:pt x="490147" y="139871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8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50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39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7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3" y="1334194"/>
                </a:lnTo>
                <a:lnTo>
                  <a:pt x="77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2541420" y="389469"/>
            <a:ext cx="429768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40" dirty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140" dirty="0">
                <a:solidFill>
                  <a:srgbClr val="000000"/>
                </a:solidFill>
                <a:latin typeface="Tahoma"/>
                <a:cs typeface="Tahoma"/>
              </a:rPr>
              <a:t>R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1025" y="2027336"/>
            <a:ext cx="10302240" cy="227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-5" dirty="0">
                <a:latin typeface="Microsoft Sans Serif"/>
                <a:cs typeface="Microsoft Sans Serif"/>
              </a:rPr>
              <a:t>-Spor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alanında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yapılan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yetenek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sınavlarında,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öğrencilerin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esneklik,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30" dirty="0">
                <a:latin typeface="Microsoft Sans Serif"/>
                <a:cs typeface="Microsoft Sans Serif"/>
              </a:rPr>
              <a:t>dayanıklılık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koordinasyon,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çabukluk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35" dirty="0">
                <a:latin typeface="Microsoft Sans Serif"/>
                <a:cs typeface="Microsoft Sans Serif"/>
              </a:rPr>
              <a:t> hız, 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kuvvet,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ritim,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sporculuk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geçmişi,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takımdaki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25" dirty="0">
                <a:latin typeface="Microsoft Sans Serif"/>
                <a:cs typeface="Microsoft Sans Serif"/>
              </a:rPr>
              <a:t>başarıları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gibi </a:t>
            </a:r>
            <a:r>
              <a:rPr sz="3200" spc="-10" dirty="0">
                <a:latin typeface="Microsoft Sans Serif"/>
                <a:cs typeface="Microsoft Sans Serif"/>
              </a:rPr>
              <a:t> kriterlere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bakılarak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değerlendirme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yapılmaktadır.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19"/>
            <a:ext cx="777875" cy="976630"/>
            <a:chOff x="14984696" y="3778219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36" y="502843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66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5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68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3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4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3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4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0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3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8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6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7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6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2279496" y="611902"/>
            <a:ext cx="429768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465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P</a:t>
            </a:r>
            <a:r>
              <a:rPr sz="6400" b="0" spc="-155" dirty="0">
                <a:solidFill>
                  <a:srgbClr val="000000"/>
                </a:solidFill>
                <a:latin typeface="Trebuchet MS"/>
                <a:cs typeface="Trebuchet MS"/>
              </a:rPr>
              <a:t>O</a:t>
            </a:r>
            <a:r>
              <a:rPr sz="6400" b="0" spc="105" dirty="0">
                <a:solidFill>
                  <a:srgbClr val="000000"/>
                </a:solidFill>
                <a:latin typeface="Trebuchet MS"/>
                <a:cs typeface="Trebuchet MS"/>
              </a:rPr>
              <a:t>R</a:t>
            </a:r>
            <a:r>
              <a:rPr sz="6400" b="0" spc="-5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6400" b="0" spc="-175" dirty="0">
                <a:solidFill>
                  <a:srgbClr val="000000"/>
                </a:solidFill>
                <a:latin typeface="Trebuchet MS"/>
                <a:cs typeface="Trebuchet MS"/>
              </a:rPr>
              <a:t>L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r>
              <a:rPr sz="6400" b="0" spc="465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sz="6400" b="0" spc="465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9424" y="2237239"/>
            <a:ext cx="10718165" cy="2835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40435">
              <a:lnSpc>
                <a:spcPct val="115199"/>
              </a:lnSpc>
              <a:spcBef>
                <a:spcPts val="100"/>
              </a:spcBef>
            </a:pPr>
            <a:r>
              <a:rPr sz="3200" spc="-5" dirty="0">
                <a:latin typeface="Microsoft Sans Serif"/>
                <a:cs typeface="Microsoft Sans Serif"/>
              </a:rPr>
              <a:t>-Çoğu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Spor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lisesi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Yetenek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25" dirty="0">
                <a:latin typeface="Microsoft Sans Serif"/>
                <a:cs typeface="Microsoft Sans Serif"/>
              </a:rPr>
              <a:t>Sınavıyla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45" dirty="0">
                <a:latin typeface="Microsoft Sans Serif"/>
                <a:cs typeface="Microsoft Sans Serif"/>
              </a:rPr>
              <a:t>aldığı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için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Liseye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Geçiş</a:t>
            </a:r>
            <a:r>
              <a:rPr sz="3200" spc="35" dirty="0">
                <a:latin typeface="Microsoft Sans Serif"/>
                <a:cs typeface="Microsoft Sans Serif"/>
              </a:rPr>
              <a:t> Sınavına </a:t>
            </a:r>
            <a:r>
              <a:rPr sz="3200" spc="-5" dirty="0">
                <a:latin typeface="Microsoft Sans Serif"/>
                <a:cs typeface="Microsoft Sans Serif"/>
              </a:rPr>
              <a:t>(LGS)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girmek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zorunlu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değildir.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3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3200" b="1" spc="-5" dirty="0">
                <a:latin typeface="Arial"/>
                <a:cs typeface="Arial"/>
              </a:rPr>
              <a:t>(%70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Yetenek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Sınav</a:t>
            </a:r>
            <a:r>
              <a:rPr sz="3200" b="1" spc="-1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Puanı+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%30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Ortaokul</a:t>
            </a:r>
            <a:r>
              <a:rPr sz="3200" b="1" spc="-1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Başarı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Puanı)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5"/>
            <a:ext cx="431165" cy="955675"/>
            <a:chOff x="12665290" y="5644645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80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2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93"/>
                  </a:ln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80974" y="699160"/>
                  </a:lnTo>
                  <a:lnTo>
                    <a:pt x="307568" y="634593"/>
                  </a:lnTo>
                  <a:lnTo>
                    <a:pt x="307632" y="634085"/>
                  </a:lnTo>
                  <a:lnTo>
                    <a:pt x="99441" y="59436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9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5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2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8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19"/>
            <a:ext cx="777875" cy="976630"/>
            <a:chOff x="14984696" y="3778219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36" y="502843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66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5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68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3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4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3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5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3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5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3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9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3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9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6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7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6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2541420" y="518810"/>
            <a:ext cx="429768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465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P</a:t>
            </a:r>
            <a:r>
              <a:rPr sz="6400" b="0" spc="-155" dirty="0">
                <a:solidFill>
                  <a:srgbClr val="000000"/>
                </a:solidFill>
                <a:latin typeface="Trebuchet MS"/>
                <a:cs typeface="Trebuchet MS"/>
              </a:rPr>
              <a:t>O</a:t>
            </a:r>
            <a:r>
              <a:rPr sz="6400" b="0" spc="105" dirty="0">
                <a:solidFill>
                  <a:srgbClr val="000000"/>
                </a:solidFill>
                <a:latin typeface="Trebuchet MS"/>
                <a:cs typeface="Trebuchet MS"/>
              </a:rPr>
              <a:t>R</a:t>
            </a:r>
            <a:r>
              <a:rPr sz="6400" b="0" spc="-5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6400" b="0" spc="-175" dirty="0">
                <a:solidFill>
                  <a:srgbClr val="000000"/>
                </a:solidFill>
                <a:latin typeface="Trebuchet MS"/>
                <a:cs typeface="Trebuchet MS"/>
              </a:rPr>
              <a:t>L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r>
              <a:rPr sz="6400" b="0" spc="465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sz="6400" b="0" spc="465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1025" y="2156672"/>
            <a:ext cx="10977245" cy="114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-10" dirty="0">
                <a:latin typeface="Microsoft Sans Serif"/>
                <a:cs typeface="Microsoft Sans Serif"/>
              </a:rPr>
              <a:t>-Yükseköğretim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programlarında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bölümleri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ile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ilgili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bir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program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tercih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etmeleri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durumunda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ek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puan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alırlar.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5"/>
            <a:ext cx="431165" cy="955675"/>
            <a:chOff x="12665290" y="5644645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81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93"/>
                  </a:ln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303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66"/>
                  </a:lnTo>
                  <a:lnTo>
                    <a:pt x="240157" y="734504"/>
                  </a:lnTo>
                  <a:lnTo>
                    <a:pt x="280974" y="699160"/>
                  </a:lnTo>
                  <a:lnTo>
                    <a:pt x="307568" y="634593"/>
                  </a:lnTo>
                  <a:lnTo>
                    <a:pt x="307632" y="634085"/>
                  </a:lnTo>
                  <a:lnTo>
                    <a:pt x="99441" y="59436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30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5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3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9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21"/>
            <a:ext cx="777875" cy="976630"/>
            <a:chOff x="14984696" y="3778221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7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7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5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6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6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5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5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7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2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0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5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3"/>
                </a:lnTo>
                <a:lnTo>
                  <a:pt x="208297" y="281438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8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6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7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6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3272234" y="432763"/>
            <a:ext cx="594169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20" dirty="0">
                <a:solidFill>
                  <a:srgbClr val="000000"/>
                </a:solidFill>
                <a:latin typeface="Trebuchet MS"/>
                <a:cs typeface="Trebuchet MS"/>
              </a:rPr>
              <a:t>Ç</a:t>
            </a:r>
            <a:r>
              <a:rPr sz="6400" b="0" spc="-155" dirty="0">
                <a:solidFill>
                  <a:srgbClr val="000000"/>
                </a:solidFill>
                <a:latin typeface="Trebuchet MS"/>
                <a:cs typeface="Trebuchet MS"/>
              </a:rPr>
              <a:t>O</a:t>
            </a:r>
            <a:r>
              <a:rPr sz="6400" b="0" spc="55" dirty="0">
                <a:solidFill>
                  <a:srgbClr val="000000"/>
                </a:solidFill>
                <a:latin typeface="Trebuchet MS"/>
                <a:cs typeface="Trebuchet MS"/>
              </a:rPr>
              <a:t>K</a:t>
            </a:r>
            <a:r>
              <a:rPr sz="6400" b="0" spc="-5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P</a:t>
            </a:r>
            <a:r>
              <a:rPr sz="6400" b="0" spc="100" dirty="0">
                <a:solidFill>
                  <a:srgbClr val="000000"/>
                </a:solidFill>
                <a:latin typeface="Trebuchet MS"/>
                <a:cs typeface="Trebuchet MS"/>
              </a:rPr>
              <a:t>R</a:t>
            </a:r>
            <a:r>
              <a:rPr sz="6400" b="0" spc="-155" dirty="0">
                <a:solidFill>
                  <a:srgbClr val="000000"/>
                </a:solidFill>
                <a:latin typeface="Trebuchet MS"/>
                <a:cs typeface="Trebuchet MS"/>
              </a:rPr>
              <a:t>O</a:t>
            </a:r>
            <a:r>
              <a:rPr sz="6400" b="0" spc="-335" dirty="0">
                <a:solidFill>
                  <a:srgbClr val="000000"/>
                </a:solidFill>
                <a:latin typeface="Trebuchet MS"/>
                <a:cs typeface="Trebuchet MS"/>
              </a:rPr>
              <a:t>G</a:t>
            </a:r>
            <a:r>
              <a:rPr sz="6400" b="0" spc="100" dirty="0">
                <a:solidFill>
                  <a:srgbClr val="000000"/>
                </a:solidFill>
                <a:latin typeface="Trebuchet MS"/>
                <a:cs typeface="Trebuchet MS"/>
              </a:rPr>
              <a:t>R</a:t>
            </a:r>
            <a:r>
              <a:rPr sz="6400" b="0" spc="5" dirty="0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sz="6400" b="0" spc="890" dirty="0">
                <a:solidFill>
                  <a:srgbClr val="000000"/>
                </a:solidFill>
                <a:latin typeface="Trebuchet MS"/>
                <a:cs typeface="Trebuchet MS"/>
              </a:rPr>
              <a:t>M</a:t>
            </a:r>
            <a:r>
              <a:rPr sz="6400" b="0" spc="-175" dirty="0">
                <a:solidFill>
                  <a:srgbClr val="000000"/>
                </a:solidFill>
                <a:latin typeface="Trebuchet MS"/>
                <a:cs typeface="Trebuchet MS"/>
              </a:rPr>
              <a:t>L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16000" y="1318588"/>
            <a:ext cx="10759440" cy="7283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24790" algn="ctr">
              <a:lnSpc>
                <a:spcPct val="100000"/>
              </a:lnSpc>
              <a:spcBef>
                <a:spcPts val="100"/>
              </a:spcBef>
            </a:pPr>
            <a:r>
              <a:rPr sz="6400" spc="5" dirty="0">
                <a:latin typeface="Trebuchet MS"/>
                <a:cs typeface="Trebuchet MS"/>
              </a:rPr>
              <a:t>A</a:t>
            </a:r>
            <a:r>
              <a:rPr sz="6400" spc="285" dirty="0">
                <a:latin typeface="Trebuchet MS"/>
                <a:cs typeface="Trebuchet MS"/>
              </a:rPr>
              <a:t>N</a:t>
            </a:r>
            <a:r>
              <a:rPr sz="6400" spc="5" dirty="0">
                <a:latin typeface="Trebuchet MS"/>
                <a:cs typeface="Trebuchet MS"/>
              </a:rPr>
              <a:t>A</a:t>
            </a:r>
            <a:r>
              <a:rPr sz="6400" spc="170" dirty="0">
                <a:latin typeface="Trebuchet MS"/>
                <a:cs typeface="Trebuchet MS"/>
              </a:rPr>
              <a:t>D</a:t>
            </a:r>
            <a:r>
              <a:rPr sz="6400" spc="-155" dirty="0">
                <a:latin typeface="Trebuchet MS"/>
                <a:cs typeface="Trebuchet MS"/>
              </a:rPr>
              <a:t>O</a:t>
            </a:r>
            <a:r>
              <a:rPr sz="6400" spc="-175" dirty="0">
                <a:latin typeface="Trebuchet MS"/>
                <a:cs typeface="Trebuchet MS"/>
              </a:rPr>
              <a:t>L</a:t>
            </a:r>
            <a:r>
              <a:rPr sz="6400" spc="60" dirty="0">
                <a:latin typeface="Trebuchet MS"/>
                <a:cs typeface="Trebuchet MS"/>
              </a:rPr>
              <a:t>U</a:t>
            </a:r>
            <a:r>
              <a:rPr sz="6400" spc="-530" dirty="0">
                <a:latin typeface="Trebuchet MS"/>
                <a:cs typeface="Trebuchet MS"/>
              </a:rPr>
              <a:t> </a:t>
            </a:r>
            <a:r>
              <a:rPr sz="6400" spc="-175" dirty="0">
                <a:latin typeface="Trebuchet MS"/>
                <a:cs typeface="Trebuchet MS"/>
              </a:rPr>
              <a:t>L</a:t>
            </a:r>
            <a:r>
              <a:rPr sz="6400" spc="-35" dirty="0">
                <a:latin typeface="Trebuchet MS"/>
                <a:cs typeface="Trebuchet MS"/>
              </a:rPr>
              <a:t>İ</a:t>
            </a:r>
            <a:r>
              <a:rPr sz="6400" spc="465" dirty="0">
                <a:latin typeface="Trebuchet MS"/>
                <a:cs typeface="Trebuchet MS"/>
              </a:rPr>
              <a:t>S</a:t>
            </a:r>
            <a:r>
              <a:rPr sz="6400" dirty="0">
                <a:latin typeface="Trebuchet MS"/>
                <a:cs typeface="Trebuchet MS"/>
              </a:rPr>
              <a:t>E</a:t>
            </a:r>
            <a:r>
              <a:rPr sz="6400" spc="465" dirty="0">
                <a:latin typeface="Trebuchet MS"/>
                <a:cs typeface="Trebuchet MS"/>
              </a:rPr>
              <a:t>S</a:t>
            </a:r>
            <a:r>
              <a:rPr sz="6400" spc="-35" dirty="0">
                <a:latin typeface="Trebuchet MS"/>
                <a:cs typeface="Trebuchet MS"/>
              </a:rPr>
              <a:t>İ</a:t>
            </a:r>
            <a:endParaRPr sz="6400">
              <a:latin typeface="Trebuchet MS"/>
              <a:cs typeface="Trebuchet MS"/>
            </a:endParaRPr>
          </a:p>
          <a:p>
            <a:pPr marL="12700" marR="5080">
              <a:lnSpc>
                <a:spcPct val="115199"/>
              </a:lnSpc>
              <a:spcBef>
                <a:spcPts val="5215"/>
              </a:spcBef>
              <a:buSzPct val="96875"/>
              <a:buChar char="•"/>
              <a:tabLst>
                <a:tab pos="156210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Çok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Programlı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Anadolu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Liseleri;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genel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meslekî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teknik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öğretim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programlarını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bir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yönetim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altında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uygulayan </a:t>
            </a:r>
            <a:r>
              <a:rPr sz="3200" spc="-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ortaöğretim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kurumlarıdır.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00">
              <a:latin typeface="Microsoft Sans Serif"/>
              <a:cs typeface="Microsoft Sans Serif"/>
            </a:endParaRPr>
          </a:p>
          <a:p>
            <a:pPr marL="23495" algn="ctr">
              <a:lnSpc>
                <a:spcPct val="100000"/>
              </a:lnSpc>
            </a:pPr>
            <a:r>
              <a:rPr sz="3200" spc="-5" dirty="0">
                <a:latin typeface="Microsoft Sans Serif"/>
                <a:cs typeface="Microsoft Sans Serif"/>
              </a:rPr>
              <a:t>ÇOK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PROGRAMLI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LİSE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00">
              <a:latin typeface="Microsoft Sans Serif"/>
              <a:cs typeface="Microsoft Sans Serif"/>
            </a:endParaRPr>
          </a:p>
          <a:p>
            <a:pPr marL="23495" algn="ctr">
              <a:lnSpc>
                <a:spcPct val="100000"/>
              </a:lnSpc>
            </a:pPr>
            <a:r>
              <a:rPr sz="3200" dirty="0">
                <a:latin typeface="Microsoft Sans Serif"/>
                <a:cs typeface="Microsoft Sans Serif"/>
              </a:rPr>
              <a:t>=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900">
              <a:latin typeface="Microsoft Sans Serif"/>
              <a:cs typeface="Microsoft Sans Serif"/>
            </a:endParaRPr>
          </a:p>
          <a:p>
            <a:pPr marL="2675255" marR="2644140" algn="ctr">
              <a:lnSpc>
                <a:spcPct val="115199"/>
              </a:lnSpc>
            </a:pPr>
            <a:r>
              <a:rPr sz="3200" spc="-10" dirty="0">
                <a:latin typeface="Microsoft Sans Serif"/>
                <a:cs typeface="Microsoft Sans Serif"/>
              </a:rPr>
              <a:t>Meslek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Lisesi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+Anadolu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Lisesi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birleşimi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diyebiliriz.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21"/>
            <a:ext cx="777875" cy="976630"/>
            <a:chOff x="14984696" y="3778221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7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7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5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6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6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5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4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69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4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7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841789" y="537829"/>
            <a:ext cx="581406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890" dirty="0">
                <a:solidFill>
                  <a:srgbClr val="000000"/>
                </a:solidFill>
                <a:latin typeface="Trebuchet MS"/>
                <a:cs typeface="Trebuchet MS"/>
              </a:rPr>
              <a:t>M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sz="6400" b="0" spc="465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sz="6400" b="0" spc="-175" dirty="0">
                <a:solidFill>
                  <a:srgbClr val="000000"/>
                </a:solidFill>
                <a:latin typeface="Trebuchet MS"/>
                <a:cs typeface="Trebuchet MS"/>
              </a:rPr>
              <a:t>L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sz="6400" b="0" spc="50" dirty="0">
                <a:solidFill>
                  <a:srgbClr val="000000"/>
                </a:solidFill>
                <a:latin typeface="Trebuchet MS"/>
                <a:cs typeface="Trebuchet MS"/>
              </a:rPr>
              <a:t>K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r>
              <a:rPr sz="6400" b="0" spc="-5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sz="6400" b="0" spc="-335" dirty="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r>
              <a:rPr sz="6400" b="0" spc="-345" dirty="0">
                <a:solidFill>
                  <a:srgbClr val="000000"/>
                </a:solidFill>
                <a:latin typeface="Trebuchet MS"/>
                <a:cs typeface="Trebuchet MS"/>
              </a:rPr>
              <a:t>T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r>
              <a:rPr sz="6400" b="0" spc="894" dirty="0">
                <a:solidFill>
                  <a:srgbClr val="000000"/>
                </a:solidFill>
                <a:latin typeface="Trebuchet MS"/>
                <a:cs typeface="Trebuchet MS"/>
              </a:rPr>
              <a:t>M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9673" y="1423654"/>
            <a:ext cx="11157585" cy="6394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431415" algn="ctr">
              <a:lnSpc>
                <a:spcPct val="100000"/>
              </a:lnSpc>
              <a:spcBef>
                <a:spcPts val="100"/>
              </a:spcBef>
            </a:pPr>
            <a:r>
              <a:rPr sz="6400" spc="165" dirty="0">
                <a:latin typeface="Trebuchet MS"/>
                <a:cs typeface="Trebuchet MS"/>
              </a:rPr>
              <a:t>MERKEZİ</a:t>
            </a:r>
            <a:endParaRPr sz="6400">
              <a:latin typeface="Trebuchet MS"/>
              <a:cs typeface="Trebuchet MS"/>
            </a:endParaRPr>
          </a:p>
          <a:p>
            <a:pPr marL="12700" marR="5080">
              <a:lnSpc>
                <a:spcPct val="115199"/>
              </a:lnSpc>
              <a:spcBef>
                <a:spcPts val="7065"/>
              </a:spcBef>
            </a:pPr>
            <a:r>
              <a:rPr sz="3200" spc="10" dirty="0">
                <a:latin typeface="Microsoft Sans Serif"/>
                <a:cs typeface="Microsoft Sans Serif"/>
              </a:rPr>
              <a:t>-Meslekî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Eğitim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Merkezlerinde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kalfalık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ustalık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eğitimi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almak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üzere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25" dirty="0">
                <a:latin typeface="Microsoft Sans Serif"/>
                <a:cs typeface="Microsoft Sans Serif"/>
              </a:rPr>
              <a:t>kaydı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yapılmaktadır.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3200" spc="10" dirty="0">
                <a:latin typeface="Microsoft Sans Serif"/>
                <a:cs typeface="Microsoft Sans Serif"/>
              </a:rPr>
              <a:t>-Meslekî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Eğitim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Merkezi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programlarına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25" dirty="0">
                <a:latin typeface="Microsoft Sans Serif"/>
                <a:cs typeface="Microsoft Sans Serif"/>
              </a:rPr>
              <a:t>kayıt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şartları: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00">
              <a:latin typeface="Microsoft Sans Serif"/>
              <a:cs typeface="Microsoft Sans Serif"/>
            </a:endParaRPr>
          </a:p>
          <a:p>
            <a:pPr marL="486409" indent="-474345">
              <a:lnSpc>
                <a:spcPct val="100000"/>
              </a:lnSpc>
              <a:buAutoNum type="alphaLcParenR"/>
              <a:tabLst>
                <a:tab pos="48704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En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az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ortaokul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veya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imam-hatip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ortaokulu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mezunu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olmak</a:t>
            </a:r>
            <a:endParaRPr sz="3200">
              <a:latin typeface="Microsoft Sans Serif"/>
              <a:cs typeface="Microsoft Sans Serif"/>
            </a:endParaRPr>
          </a:p>
          <a:p>
            <a:pPr marL="12700" marR="635000">
              <a:lnSpc>
                <a:spcPct val="115199"/>
              </a:lnSpc>
              <a:spcBef>
                <a:spcPts val="5"/>
              </a:spcBef>
              <a:buAutoNum type="alphaLcParenR"/>
              <a:tabLst>
                <a:tab pos="487045" algn="l"/>
              </a:tabLst>
            </a:pPr>
            <a:r>
              <a:rPr sz="3200" spc="-10" dirty="0">
                <a:latin typeface="Microsoft Sans Serif"/>
                <a:cs typeface="Microsoft Sans Serif"/>
              </a:rPr>
              <a:t>Bünyesi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sağlık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durumu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gireceği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mesleğin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gerektirdiği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işleri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yapmaya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uygun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olmak.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24"/>
            <a:ext cx="777875" cy="976630"/>
            <a:chOff x="14984696" y="3778224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309"/>
                  </a:lnTo>
                  <a:lnTo>
                    <a:pt x="465480" y="471741"/>
                  </a:lnTo>
                  <a:lnTo>
                    <a:pt x="478751" y="442048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76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47"/>
                  </a:lnTo>
                  <a:lnTo>
                    <a:pt x="411010" y="317284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87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93"/>
                  </a:lnTo>
                  <a:lnTo>
                    <a:pt x="250888" y="605993"/>
                  </a:lnTo>
                  <a:lnTo>
                    <a:pt x="207416" y="579920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12"/>
                  </a:lnTo>
                  <a:lnTo>
                    <a:pt x="303593" y="733196"/>
                  </a:lnTo>
                  <a:lnTo>
                    <a:pt x="347230" y="655370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92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508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87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2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20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7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8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9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60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8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7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5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5" y="239428"/>
                </a:lnTo>
                <a:lnTo>
                  <a:pt x="360633" y="290578"/>
                </a:lnTo>
                <a:lnTo>
                  <a:pt x="335575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3" y="406909"/>
                </a:lnTo>
                <a:lnTo>
                  <a:pt x="201268" y="401087"/>
                </a:lnTo>
                <a:lnTo>
                  <a:pt x="208236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6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6"/>
                </a:lnTo>
                <a:lnTo>
                  <a:pt x="3592" y="357233"/>
                </a:lnTo>
                <a:lnTo>
                  <a:pt x="35155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9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7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3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30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841789" y="786795"/>
            <a:ext cx="581406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890" dirty="0">
                <a:solidFill>
                  <a:srgbClr val="000000"/>
                </a:solidFill>
                <a:latin typeface="Trebuchet MS"/>
                <a:cs typeface="Trebuchet MS"/>
              </a:rPr>
              <a:t>M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sz="6400" b="0" spc="465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sz="6400" b="0" spc="-175" dirty="0">
                <a:solidFill>
                  <a:srgbClr val="000000"/>
                </a:solidFill>
                <a:latin typeface="Trebuchet MS"/>
                <a:cs typeface="Trebuchet MS"/>
              </a:rPr>
              <a:t>L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sz="6400" b="0" spc="50" dirty="0">
                <a:solidFill>
                  <a:srgbClr val="000000"/>
                </a:solidFill>
                <a:latin typeface="Trebuchet MS"/>
                <a:cs typeface="Trebuchet MS"/>
              </a:rPr>
              <a:t>K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r>
              <a:rPr sz="6400" b="0" spc="-5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sz="6400" b="0" spc="-335" dirty="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r>
              <a:rPr sz="6400" b="0" spc="-345" dirty="0">
                <a:solidFill>
                  <a:srgbClr val="000000"/>
                </a:solidFill>
                <a:latin typeface="Trebuchet MS"/>
                <a:cs typeface="Trebuchet MS"/>
              </a:rPr>
              <a:t>T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r>
              <a:rPr sz="6400" b="0" spc="894" dirty="0">
                <a:solidFill>
                  <a:srgbClr val="000000"/>
                </a:solidFill>
                <a:latin typeface="Trebuchet MS"/>
                <a:cs typeface="Trebuchet MS"/>
              </a:rPr>
              <a:t>M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62175" algn="ctr">
              <a:lnSpc>
                <a:spcPct val="100000"/>
              </a:lnSpc>
              <a:spcBef>
                <a:spcPts val="100"/>
              </a:spcBef>
            </a:pPr>
            <a:r>
              <a:rPr spc="165" dirty="0"/>
              <a:t>MERKEZİ</a:t>
            </a:r>
          </a:p>
          <a:p>
            <a:pPr marL="12700" marR="5080">
              <a:lnSpc>
                <a:spcPct val="115199"/>
              </a:lnSpc>
              <a:spcBef>
                <a:spcPts val="5215"/>
              </a:spcBef>
            </a:pPr>
            <a:r>
              <a:rPr sz="3200" spc="10" dirty="0">
                <a:latin typeface="Microsoft Sans Serif"/>
                <a:cs typeface="Microsoft Sans Serif"/>
              </a:rPr>
              <a:t>-Meslekî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Eğitim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Merkezi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programlarını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bitiren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öğrenciler </a:t>
            </a:r>
            <a:r>
              <a:rPr sz="3200" spc="-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istekleri</a:t>
            </a:r>
            <a:r>
              <a:rPr sz="3200" spc="5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doğrultusunda</a:t>
            </a:r>
            <a:r>
              <a:rPr sz="3200" spc="5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fark</a:t>
            </a:r>
            <a:r>
              <a:rPr sz="3200" spc="5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derslerini</a:t>
            </a:r>
            <a:r>
              <a:rPr sz="3200" spc="5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tamamlayarak</a:t>
            </a:r>
            <a:r>
              <a:rPr sz="3200" spc="5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diploma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10" dirty="0">
                <a:latin typeface="Microsoft Sans Serif"/>
                <a:cs typeface="Microsoft Sans Serif"/>
              </a:rPr>
              <a:t>almaları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halinde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yüksek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öğretime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gidebilme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hakkına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sahiptir.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18"/>
            <a:ext cx="777875" cy="976630"/>
            <a:chOff x="14984696" y="3778218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11" y="502831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43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53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4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6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2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3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2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1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2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3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69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4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27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508578" y="389040"/>
            <a:ext cx="7519034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5" dirty="0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sz="6400" b="0" spc="-20" dirty="0">
                <a:solidFill>
                  <a:srgbClr val="000000"/>
                </a:solidFill>
                <a:latin typeface="Trebuchet MS"/>
                <a:cs typeface="Trebuchet MS"/>
              </a:rPr>
              <a:t>Ç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</a:t>
            </a:r>
            <a:r>
              <a:rPr sz="6400" b="0" spc="55" dirty="0">
                <a:solidFill>
                  <a:srgbClr val="000000"/>
                </a:solidFill>
                <a:latin typeface="Trebuchet MS"/>
                <a:cs typeface="Trebuchet MS"/>
              </a:rPr>
              <a:t>K</a:t>
            </a:r>
            <a:r>
              <a:rPr sz="6400" b="0" spc="-5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6400" b="0" spc="-155" dirty="0">
                <a:solidFill>
                  <a:srgbClr val="000000"/>
                </a:solidFill>
                <a:latin typeface="Trebuchet MS"/>
                <a:cs typeface="Trebuchet MS"/>
              </a:rPr>
              <a:t>Ö</a:t>
            </a:r>
            <a:r>
              <a:rPr sz="6400" b="0" spc="-335" dirty="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sz="6400" b="0" spc="100" dirty="0">
                <a:solidFill>
                  <a:srgbClr val="000000"/>
                </a:solidFill>
                <a:latin typeface="Trebuchet MS"/>
                <a:cs typeface="Trebuchet MS"/>
              </a:rPr>
              <a:t>R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sz="6400" b="0" spc="-345" dirty="0">
                <a:solidFill>
                  <a:srgbClr val="000000"/>
                </a:solidFill>
                <a:latin typeface="Trebuchet MS"/>
                <a:cs typeface="Trebuchet MS"/>
              </a:rPr>
              <a:t>T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r>
              <a:rPr sz="6400" b="0" spc="894" dirty="0">
                <a:solidFill>
                  <a:srgbClr val="000000"/>
                </a:solidFill>
                <a:latin typeface="Trebuchet MS"/>
                <a:cs typeface="Trebuchet MS"/>
              </a:rPr>
              <a:t>M</a:t>
            </a:r>
            <a:r>
              <a:rPr sz="6400" b="0" spc="-5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6400" b="0" spc="-175" dirty="0">
                <a:solidFill>
                  <a:srgbClr val="000000"/>
                </a:solidFill>
                <a:latin typeface="Trebuchet MS"/>
                <a:cs typeface="Trebuchet MS"/>
              </a:rPr>
              <a:t>L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r>
              <a:rPr sz="6400" b="0" spc="465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sz="6400" b="0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sz="6400" b="0" spc="465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sz="6400" b="0" spc="-35" dirty="0">
                <a:solidFill>
                  <a:srgbClr val="000000"/>
                </a:solidFill>
                <a:latin typeface="Trebuchet MS"/>
                <a:cs typeface="Trebuchet MS"/>
              </a:rPr>
              <a:t>İ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8578" y="2261859"/>
            <a:ext cx="10887075" cy="564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25" dirty="0">
                <a:latin typeface="Microsoft Sans Serif"/>
                <a:cs typeface="Microsoft Sans Serif"/>
              </a:rPr>
              <a:t>-Açık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Öğretim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Lisesi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sistemi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uzaktan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eğitim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sistemine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göre 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kurulmuştur.</a:t>
            </a:r>
            <a:r>
              <a:rPr sz="3200" spc="35" dirty="0">
                <a:latin typeface="Microsoft Sans Serif"/>
                <a:cs typeface="Microsoft Sans Serif"/>
              </a:rPr>
              <a:t> Açık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Öğretim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Lisesinde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55" dirty="0">
                <a:latin typeface="Microsoft Sans Serif"/>
                <a:cs typeface="Microsoft Sans Serif"/>
              </a:rPr>
              <a:t>sınıf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geçme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yerine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ders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geçme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kredi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sistemi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uygulanır.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900">
              <a:latin typeface="Microsoft Sans Serif"/>
              <a:cs typeface="Microsoft Sans Serif"/>
            </a:endParaRPr>
          </a:p>
          <a:p>
            <a:pPr marL="12700" marR="951230" algn="just">
              <a:lnSpc>
                <a:spcPct val="115199"/>
              </a:lnSpc>
            </a:pPr>
            <a:r>
              <a:rPr sz="3200" spc="25" dirty="0">
                <a:latin typeface="Microsoft Sans Serif"/>
                <a:cs typeface="Microsoft Sans Serif"/>
              </a:rPr>
              <a:t>-Açık </a:t>
            </a:r>
            <a:r>
              <a:rPr sz="3200" spc="-10" dirty="0">
                <a:latin typeface="Microsoft Sans Serif"/>
                <a:cs typeface="Microsoft Sans Serif"/>
              </a:rPr>
              <a:t>Öğretim </a:t>
            </a:r>
            <a:r>
              <a:rPr sz="3200" spc="-15" dirty="0">
                <a:latin typeface="Microsoft Sans Serif"/>
                <a:cs typeface="Microsoft Sans Serif"/>
              </a:rPr>
              <a:t>Lisesi </a:t>
            </a:r>
            <a:r>
              <a:rPr sz="3200" spc="55" dirty="0">
                <a:latin typeface="Microsoft Sans Serif"/>
                <a:cs typeface="Microsoft Sans Serif"/>
              </a:rPr>
              <a:t>sınıf </a:t>
            </a:r>
            <a:r>
              <a:rPr sz="3200" spc="-10" dirty="0">
                <a:latin typeface="Microsoft Sans Serif"/>
                <a:cs typeface="Microsoft Sans Serif"/>
              </a:rPr>
              <a:t>yerine </a:t>
            </a:r>
            <a:r>
              <a:rPr sz="3200" spc="-5" dirty="0">
                <a:latin typeface="Microsoft Sans Serif"/>
                <a:cs typeface="Microsoft Sans Serif"/>
              </a:rPr>
              <a:t>dönem </a:t>
            </a:r>
            <a:r>
              <a:rPr sz="3200" spc="15" dirty="0">
                <a:latin typeface="Microsoft Sans Serif"/>
                <a:cs typeface="Microsoft Sans Serif"/>
              </a:rPr>
              <a:t>kavramı vardır.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 </a:t>
            </a:r>
            <a:r>
              <a:rPr sz="3200" dirty="0">
                <a:latin typeface="Microsoft Sans Serif"/>
                <a:cs typeface="Microsoft Sans Serif"/>
              </a:rPr>
              <a:t>8 </a:t>
            </a:r>
            <a:r>
              <a:rPr sz="3200" spc="-5" dirty="0">
                <a:latin typeface="Microsoft Sans Serif"/>
                <a:cs typeface="Microsoft Sans Serif"/>
              </a:rPr>
              <a:t>dönem sonunda </a:t>
            </a:r>
            <a:r>
              <a:rPr sz="3200" spc="-10" dirty="0">
                <a:latin typeface="Microsoft Sans Serif"/>
                <a:cs typeface="Microsoft Sans Serif"/>
              </a:rPr>
              <a:t>mezuniyet kredisine </a:t>
            </a:r>
            <a:r>
              <a:rPr sz="3200" spc="30" dirty="0">
                <a:latin typeface="Microsoft Sans Serif"/>
                <a:cs typeface="Microsoft Sans Serif"/>
              </a:rPr>
              <a:t>ulaştığı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takdirde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mezun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olur.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900">
              <a:latin typeface="Microsoft Sans Serif"/>
              <a:cs typeface="Microsoft Sans Serif"/>
            </a:endParaRPr>
          </a:p>
          <a:p>
            <a:pPr marL="12700" marR="727075" indent="112395">
              <a:lnSpc>
                <a:spcPct val="115199"/>
              </a:lnSpc>
            </a:pPr>
            <a:r>
              <a:rPr sz="3200" spc="25" dirty="0">
                <a:latin typeface="Microsoft Sans Serif"/>
                <a:cs typeface="Microsoft Sans Serif"/>
              </a:rPr>
              <a:t>-Açık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Öğretim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Lisesi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Öğrencileri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Örgün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eğitimde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okuyan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öğrencilerin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sahip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olduğu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tüm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haklara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sahiptirler.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0777" y="6356244"/>
            <a:ext cx="1971039" cy="1879600"/>
          </a:xfrm>
          <a:custGeom>
            <a:avLst/>
            <a:gdLst/>
            <a:ahLst/>
            <a:cxnLst/>
            <a:rect l="l" t="t" r="r" b="b"/>
            <a:pathLst>
              <a:path w="1971039" h="1879600">
                <a:moveTo>
                  <a:pt x="1662849" y="30576"/>
                </a:moveTo>
                <a:lnTo>
                  <a:pt x="1617121" y="9882"/>
                </a:lnTo>
                <a:lnTo>
                  <a:pt x="1629360" y="1481"/>
                </a:lnTo>
                <a:lnTo>
                  <a:pt x="1636692" y="4799"/>
                </a:lnTo>
                <a:lnTo>
                  <a:pt x="1656890" y="0"/>
                </a:lnTo>
                <a:lnTo>
                  <a:pt x="1662513" y="2545"/>
                </a:lnTo>
                <a:lnTo>
                  <a:pt x="1663372" y="16873"/>
                </a:lnTo>
                <a:lnTo>
                  <a:pt x="1662849" y="30576"/>
                </a:lnTo>
                <a:close/>
              </a:path>
              <a:path w="1971039" h="1879600">
                <a:moveTo>
                  <a:pt x="1772517" y="1069950"/>
                </a:moveTo>
                <a:lnTo>
                  <a:pt x="1658368" y="1018290"/>
                </a:lnTo>
                <a:lnTo>
                  <a:pt x="1696404" y="1021564"/>
                </a:lnTo>
                <a:lnTo>
                  <a:pt x="1730576" y="1023089"/>
                </a:lnTo>
                <a:lnTo>
                  <a:pt x="1771102" y="999609"/>
                </a:lnTo>
                <a:lnTo>
                  <a:pt x="1802021" y="985722"/>
                </a:lnTo>
                <a:lnTo>
                  <a:pt x="1833551" y="958171"/>
                </a:lnTo>
                <a:lnTo>
                  <a:pt x="1860204" y="928413"/>
                </a:lnTo>
                <a:lnTo>
                  <a:pt x="1886963" y="884763"/>
                </a:lnTo>
                <a:lnTo>
                  <a:pt x="1903328" y="836409"/>
                </a:lnTo>
                <a:lnTo>
                  <a:pt x="1914061" y="785507"/>
                </a:lnTo>
                <a:lnTo>
                  <a:pt x="1913626" y="743490"/>
                </a:lnTo>
                <a:lnTo>
                  <a:pt x="1906955" y="698651"/>
                </a:lnTo>
                <a:lnTo>
                  <a:pt x="1888513" y="662424"/>
                </a:lnTo>
                <a:lnTo>
                  <a:pt x="1863233" y="623104"/>
                </a:lnTo>
                <a:lnTo>
                  <a:pt x="1830813" y="580552"/>
                </a:lnTo>
                <a:lnTo>
                  <a:pt x="1755060" y="518388"/>
                </a:lnTo>
                <a:lnTo>
                  <a:pt x="1405157" y="360035"/>
                </a:lnTo>
                <a:lnTo>
                  <a:pt x="1419391" y="352537"/>
                </a:lnTo>
                <a:lnTo>
                  <a:pt x="1428980" y="342937"/>
                </a:lnTo>
                <a:lnTo>
                  <a:pt x="1434802" y="331632"/>
                </a:lnTo>
                <a:lnTo>
                  <a:pt x="1454421" y="284750"/>
                </a:lnTo>
                <a:lnTo>
                  <a:pt x="1476230" y="238860"/>
                </a:lnTo>
                <a:lnTo>
                  <a:pt x="1499961" y="193840"/>
                </a:lnTo>
                <a:lnTo>
                  <a:pt x="1525343" y="149567"/>
                </a:lnTo>
                <a:lnTo>
                  <a:pt x="1552107" y="105919"/>
                </a:lnTo>
                <a:lnTo>
                  <a:pt x="1579984" y="62775"/>
                </a:lnTo>
                <a:lnTo>
                  <a:pt x="1609541" y="20392"/>
                </a:lnTo>
                <a:lnTo>
                  <a:pt x="1614276" y="8594"/>
                </a:lnTo>
                <a:lnTo>
                  <a:pt x="1664329" y="31246"/>
                </a:lnTo>
                <a:lnTo>
                  <a:pt x="1638922" y="75508"/>
                </a:lnTo>
                <a:lnTo>
                  <a:pt x="1612479" y="119301"/>
                </a:lnTo>
                <a:lnTo>
                  <a:pt x="1591523" y="151637"/>
                </a:lnTo>
                <a:lnTo>
                  <a:pt x="1566869" y="196240"/>
                </a:lnTo>
                <a:lnTo>
                  <a:pt x="1544310" y="241791"/>
                </a:lnTo>
                <a:lnTo>
                  <a:pt x="1528478" y="276446"/>
                </a:lnTo>
                <a:lnTo>
                  <a:pt x="1508069" y="322970"/>
                </a:lnTo>
                <a:lnTo>
                  <a:pt x="1487487" y="369415"/>
                </a:lnTo>
                <a:lnTo>
                  <a:pt x="1870006" y="542528"/>
                </a:lnTo>
                <a:lnTo>
                  <a:pt x="1902279" y="585014"/>
                </a:lnTo>
                <a:lnTo>
                  <a:pt x="1934029" y="613323"/>
                </a:lnTo>
                <a:lnTo>
                  <a:pt x="1949771" y="662268"/>
                </a:lnTo>
                <a:lnTo>
                  <a:pt x="1965441" y="697239"/>
                </a:lnTo>
                <a:lnTo>
                  <a:pt x="1970791" y="741481"/>
                </a:lnTo>
                <a:lnTo>
                  <a:pt x="1966047" y="795093"/>
                </a:lnTo>
                <a:lnTo>
                  <a:pt x="1956670" y="846610"/>
                </a:lnTo>
                <a:lnTo>
                  <a:pt x="1941598" y="895549"/>
                </a:lnTo>
                <a:lnTo>
                  <a:pt x="1919062" y="941110"/>
                </a:lnTo>
                <a:lnTo>
                  <a:pt x="1894707" y="971908"/>
                </a:lnTo>
                <a:lnTo>
                  <a:pt x="1858471" y="1011269"/>
                </a:lnTo>
                <a:lnTo>
                  <a:pt x="1815999" y="1047808"/>
                </a:lnTo>
                <a:lnTo>
                  <a:pt x="1772517" y="1069950"/>
                </a:lnTo>
                <a:close/>
              </a:path>
              <a:path w="1971039" h="1879600">
                <a:moveTo>
                  <a:pt x="1870006" y="542528"/>
                </a:moveTo>
                <a:lnTo>
                  <a:pt x="1487487" y="369415"/>
                </a:lnTo>
                <a:lnTo>
                  <a:pt x="1525035" y="372468"/>
                </a:lnTo>
                <a:lnTo>
                  <a:pt x="1589407" y="401600"/>
                </a:lnTo>
                <a:lnTo>
                  <a:pt x="1626861" y="404610"/>
                </a:lnTo>
                <a:lnTo>
                  <a:pt x="1796571" y="481415"/>
                </a:lnTo>
                <a:lnTo>
                  <a:pt x="1870006" y="542528"/>
                </a:lnTo>
                <a:close/>
              </a:path>
              <a:path w="1971039" h="1879600">
                <a:moveTo>
                  <a:pt x="884236" y="723707"/>
                </a:moveTo>
                <a:lnTo>
                  <a:pt x="824975" y="696888"/>
                </a:lnTo>
                <a:lnTo>
                  <a:pt x="837760" y="688734"/>
                </a:lnTo>
                <a:lnTo>
                  <a:pt x="852235" y="667405"/>
                </a:lnTo>
                <a:lnTo>
                  <a:pt x="880597" y="624480"/>
                </a:lnTo>
                <a:lnTo>
                  <a:pt x="906826" y="594530"/>
                </a:lnTo>
                <a:lnTo>
                  <a:pt x="941117" y="554289"/>
                </a:lnTo>
                <a:lnTo>
                  <a:pt x="972726" y="526774"/>
                </a:lnTo>
                <a:lnTo>
                  <a:pt x="1011849" y="488720"/>
                </a:lnTo>
                <a:lnTo>
                  <a:pt x="1047740" y="463142"/>
                </a:lnTo>
                <a:lnTo>
                  <a:pt x="1093878" y="428263"/>
                </a:lnTo>
                <a:lnTo>
                  <a:pt x="1137861" y="406348"/>
                </a:lnTo>
                <a:lnTo>
                  <a:pt x="1184992" y="385858"/>
                </a:lnTo>
                <a:lnTo>
                  <a:pt x="1235339" y="366822"/>
                </a:lnTo>
                <a:lnTo>
                  <a:pt x="1283731" y="360843"/>
                </a:lnTo>
                <a:lnTo>
                  <a:pt x="1335474" y="356380"/>
                </a:lnTo>
                <a:lnTo>
                  <a:pt x="1390634" y="353463"/>
                </a:lnTo>
                <a:lnTo>
                  <a:pt x="1625804" y="459892"/>
                </a:lnTo>
                <a:lnTo>
                  <a:pt x="1529194" y="444050"/>
                </a:lnTo>
                <a:lnTo>
                  <a:pt x="1486129" y="424560"/>
                </a:lnTo>
                <a:lnTo>
                  <a:pt x="1470804" y="431565"/>
                </a:lnTo>
                <a:lnTo>
                  <a:pt x="1465470" y="429151"/>
                </a:lnTo>
                <a:lnTo>
                  <a:pt x="1458636" y="439998"/>
                </a:lnTo>
                <a:lnTo>
                  <a:pt x="1401998" y="414366"/>
                </a:lnTo>
                <a:lnTo>
                  <a:pt x="1362970" y="410643"/>
                </a:lnTo>
                <a:lnTo>
                  <a:pt x="1274536" y="426382"/>
                </a:lnTo>
                <a:lnTo>
                  <a:pt x="1231315" y="434702"/>
                </a:lnTo>
                <a:lnTo>
                  <a:pt x="1184154" y="455178"/>
                </a:lnTo>
                <a:lnTo>
                  <a:pt x="1138764" y="476456"/>
                </a:lnTo>
                <a:lnTo>
                  <a:pt x="1095617" y="498750"/>
                </a:lnTo>
                <a:lnTo>
                  <a:pt x="1049953" y="533844"/>
                </a:lnTo>
                <a:lnTo>
                  <a:pt x="1012717" y="558813"/>
                </a:lnTo>
                <a:lnTo>
                  <a:pt x="973912" y="597011"/>
                </a:lnTo>
                <a:lnTo>
                  <a:pt x="939247" y="637083"/>
                </a:lnTo>
                <a:lnTo>
                  <a:pt x="909197" y="679244"/>
                </a:lnTo>
                <a:lnTo>
                  <a:pt x="884236" y="723707"/>
                </a:lnTo>
                <a:close/>
              </a:path>
              <a:path w="1971039" h="1879600">
                <a:moveTo>
                  <a:pt x="1627116" y="1073847"/>
                </a:moveTo>
                <a:lnTo>
                  <a:pt x="1580463" y="1052733"/>
                </a:lnTo>
                <a:lnTo>
                  <a:pt x="1538116" y="1019629"/>
                </a:lnTo>
                <a:lnTo>
                  <a:pt x="1500368" y="988606"/>
                </a:lnTo>
                <a:lnTo>
                  <a:pt x="1470944" y="947409"/>
                </a:lnTo>
                <a:lnTo>
                  <a:pt x="1439312" y="919154"/>
                </a:lnTo>
                <a:lnTo>
                  <a:pt x="1421125" y="869103"/>
                </a:lnTo>
                <a:lnTo>
                  <a:pt x="1400617" y="831942"/>
                </a:lnTo>
                <a:lnTo>
                  <a:pt x="1388202" y="784503"/>
                </a:lnTo>
                <a:lnTo>
                  <a:pt x="1373352" y="749902"/>
                </a:lnTo>
                <a:lnTo>
                  <a:pt x="1371717" y="693402"/>
                </a:lnTo>
                <a:lnTo>
                  <a:pt x="1367531" y="649688"/>
                </a:lnTo>
                <a:lnTo>
                  <a:pt x="1371211" y="595593"/>
                </a:lnTo>
                <a:lnTo>
                  <a:pt x="1375850" y="555873"/>
                </a:lnTo>
                <a:lnTo>
                  <a:pt x="1382624" y="517118"/>
                </a:lnTo>
                <a:lnTo>
                  <a:pt x="1390276" y="478761"/>
                </a:lnTo>
                <a:lnTo>
                  <a:pt x="1397552" y="440234"/>
                </a:lnTo>
                <a:lnTo>
                  <a:pt x="1395711" y="439401"/>
                </a:lnTo>
                <a:lnTo>
                  <a:pt x="1398771" y="426846"/>
                </a:lnTo>
                <a:lnTo>
                  <a:pt x="1401998" y="414366"/>
                </a:lnTo>
                <a:lnTo>
                  <a:pt x="1458636" y="439998"/>
                </a:lnTo>
                <a:lnTo>
                  <a:pt x="1454516" y="452074"/>
                </a:lnTo>
                <a:lnTo>
                  <a:pt x="1448810" y="477371"/>
                </a:lnTo>
                <a:lnTo>
                  <a:pt x="1443197" y="502711"/>
                </a:lnTo>
                <a:lnTo>
                  <a:pt x="1437835" y="528165"/>
                </a:lnTo>
                <a:lnTo>
                  <a:pt x="1438118" y="542233"/>
                </a:lnTo>
                <a:lnTo>
                  <a:pt x="1430507" y="594548"/>
                </a:lnTo>
                <a:lnTo>
                  <a:pt x="1426078" y="648304"/>
                </a:lnTo>
                <a:lnTo>
                  <a:pt x="1430164" y="691973"/>
                </a:lnTo>
                <a:lnTo>
                  <a:pt x="1437622" y="737169"/>
                </a:lnTo>
                <a:lnTo>
                  <a:pt x="1448548" y="783934"/>
                </a:lnTo>
                <a:lnTo>
                  <a:pt x="1463038" y="832311"/>
                </a:lnTo>
                <a:lnTo>
                  <a:pt x="1486422" y="870774"/>
                </a:lnTo>
                <a:lnTo>
                  <a:pt x="1513558" y="910935"/>
                </a:lnTo>
                <a:lnTo>
                  <a:pt x="1544543" y="952838"/>
                </a:lnTo>
                <a:lnTo>
                  <a:pt x="1582184" y="983812"/>
                </a:lnTo>
                <a:lnTo>
                  <a:pt x="1772517" y="1069950"/>
                </a:lnTo>
                <a:lnTo>
                  <a:pt x="1727277" y="1077356"/>
                </a:lnTo>
                <a:lnTo>
                  <a:pt x="1676559" y="1082283"/>
                </a:lnTo>
                <a:lnTo>
                  <a:pt x="1627116" y="1073847"/>
                </a:lnTo>
                <a:close/>
              </a:path>
              <a:path w="1971039" h="1879600">
                <a:moveTo>
                  <a:pt x="913883" y="751064"/>
                </a:moveTo>
                <a:lnTo>
                  <a:pt x="767490" y="684813"/>
                </a:lnTo>
                <a:lnTo>
                  <a:pt x="795847" y="683706"/>
                </a:lnTo>
                <a:lnTo>
                  <a:pt x="901638" y="731583"/>
                </a:lnTo>
                <a:lnTo>
                  <a:pt x="913883" y="751064"/>
                </a:lnTo>
                <a:close/>
              </a:path>
              <a:path w="1971039" h="1879600">
                <a:moveTo>
                  <a:pt x="27410" y="1088701"/>
                </a:moveTo>
                <a:lnTo>
                  <a:pt x="110" y="1076346"/>
                </a:lnTo>
                <a:lnTo>
                  <a:pt x="0" y="1062356"/>
                </a:lnTo>
                <a:lnTo>
                  <a:pt x="4346" y="1050384"/>
                </a:lnTo>
                <a:lnTo>
                  <a:pt x="9509" y="1038780"/>
                </a:lnTo>
                <a:lnTo>
                  <a:pt x="34422" y="980355"/>
                </a:lnTo>
                <a:lnTo>
                  <a:pt x="58205" y="935358"/>
                </a:lnTo>
                <a:lnTo>
                  <a:pt x="86014" y="892183"/>
                </a:lnTo>
                <a:lnTo>
                  <a:pt x="117771" y="850795"/>
                </a:lnTo>
                <a:lnTo>
                  <a:pt x="148161" y="822728"/>
                </a:lnTo>
                <a:lnTo>
                  <a:pt x="187578" y="784807"/>
                </a:lnTo>
                <a:lnTo>
                  <a:pt x="230183" y="748328"/>
                </a:lnTo>
                <a:lnTo>
                  <a:pt x="270128" y="724586"/>
                </a:lnTo>
                <a:lnTo>
                  <a:pt x="317854" y="690425"/>
                </a:lnTo>
                <a:lnTo>
                  <a:pt x="357621" y="680542"/>
                </a:lnTo>
                <a:lnTo>
                  <a:pt x="405107" y="660212"/>
                </a:lnTo>
                <a:lnTo>
                  <a:pt x="449808" y="652562"/>
                </a:lnTo>
                <a:lnTo>
                  <a:pt x="496931" y="646008"/>
                </a:lnTo>
                <a:lnTo>
                  <a:pt x="546443" y="640535"/>
                </a:lnTo>
                <a:lnTo>
                  <a:pt x="593078" y="647701"/>
                </a:lnTo>
                <a:lnTo>
                  <a:pt x="647278" y="644349"/>
                </a:lnTo>
                <a:lnTo>
                  <a:pt x="698538" y="653608"/>
                </a:lnTo>
                <a:lnTo>
                  <a:pt x="948640" y="766794"/>
                </a:lnTo>
                <a:lnTo>
                  <a:pt x="984523" y="810913"/>
                </a:lnTo>
                <a:lnTo>
                  <a:pt x="1000660" y="832156"/>
                </a:lnTo>
                <a:lnTo>
                  <a:pt x="797166" y="740063"/>
                </a:lnTo>
                <a:lnTo>
                  <a:pt x="746857" y="731235"/>
                </a:lnTo>
                <a:lnTo>
                  <a:pt x="702876" y="711331"/>
                </a:lnTo>
                <a:lnTo>
                  <a:pt x="608360" y="696437"/>
                </a:lnTo>
                <a:lnTo>
                  <a:pt x="558149" y="701593"/>
                </a:lnTo>
                <a:lnTo>
                  <a:pt x="514911" y="695965"/>
                </a:lnTo>
                <a:lnTo>
                  <a:pt x="468336" y="702767"/>
                </a:lnTo>
                <a:lnTo>
                  <a:pt x="423821" y="710501"/>
                </a:lnTo>
                <a:lnTo>
                  <a:pt x="376291" y="730811"/>
                </a:lnTo>
                <a:lnTo>
                  <a:pt x="336380" y="740629"/>
                </a:lnTo>
                <a:lnTo>
                  <a:pt x="288542" y="774739"/>
                </a:lnTo>
                <a:lnTo>
                  <a:pt x="248023" y="798222"/>
                </a:lnTo>
                <a:lnTo>
                  <a:pt x="205527" y="834750"/>
                </a:lnTo>
                <a:lnTo>
                  <a:pt x="166619" y="872902"/>
                </a:lnTo>
                <a:lnTo>
                  <a:pt x="131625" y="912825"/>
                </a:lnTo>
                <a:lnTo>
                  <a:pt x="100875" y="954669"/>
                </a:lnTo>
                <a:lnTo>
                  <a:pt x="74696" y="998581"/>
                </a:lnTo>
                <a:lnTo>
                  <a:pt x="48180" y="1056281"/>
                </a:lnTo>
                <a:lnTo>
                  <a:pt x="43872" y="1068272"/>
                </a:lnTo>
                <a:lnTo>
                  <a:pt x="38105" y="1079601"/>
                </a:lnTo>
                <a:lnTo>
                  <a:pt x="27410" y="1088701"/>
                </a:lnTo>
                <a:close/>
              </a:path>
              <a:path w="1971039" h="1879600">
                <a:moveTo>
                  <a:pt x="851149" y="778434"/>
                </a:moveTo>
                <a:lnTo>
                  <a:pt x="792600" y="751936"/>
                </a:lnTo>
                <a:lnTo>
                  <a:pt x="797166" y="740063"/>
                </a:lnTo>
                <a:lnTo>
                  <a:pt x="864107" y="770358"/>
                </a:lnTo>
                <a:lnTo>
                  <a:pt x="851149" y="778434"/>
                </a:lnTo>
                <a:close/>
              </a:path>
              <a:path w="1971039" h="1879600">
                <a:moveTo>
                  <a:pt x="691564" y="1863233"/>
                </a:moveTo>
                <a:lnTo>
                  <a:pt x="601316" y="1822390"/>
                </a:lnTo>
                <a:lnTo>
                  <a:pt x="645013" y="1814286"/>
                </a:lnTo>
                <a:lnTo>
                  <a:pt x="689811" y="1806680"/>
                </a:lnTo>
                <a:lnTo>
                  <a:pt x="736320" y="1785908"/>
                </a:lnTo>
                <a:lnTo>
                  <a:pt x="778766" y="1763297"/>
                </a:lnTo>
                <a:lnTo>
                  <a:pt x="816608" y="1738603"/>
                </a:lnTo>
                <a:lnTo>
                  <a:pt x="849306" y="1711581"/>
                </a:lnTo>
                <a:lnTo>
                  <a:pt x="881559" y="1670417"/>
                </a:lnTo>
                <a:lnTo>
                  <a:pt x="908635" y="1626911"/>
                </a:lnTo>
                <a:lnTo>
                  <a:pt x="927968" y="1593840"/>
                </a:lnTo>
                <a:lnTo>
                  <a:pt x="950777" y="1548403"/>
                </a:lnTo>
                <a:lnTo>
                  <a:pt x="972574" y="1502507"/>
                </a:lnTo>
                <a:lnTo>
                  <a:pt x="988869" y="1468062"/>
                </a:lnTo>
                <a:lnTo>
                  <a:pt x="1009035" y="1421428"/>
                </a:lnTo>
                <a:lnTo>
                  <a:pt x="1026222" y="1373446"/>
                </a:lnTo>
                <a:lnTo>
                  <a:pt x="1035240" y="1335707"/>
                </a:lnTo>
                <a:lnTo>
                  <a:pt x="1046610" y="1285092"/>
                </a:lnTo>
                <a:lnTo>
                  <a:pt x="1055141" y="1233193"/>
                </a:lnTo>
                <a:lnTo>
                  <a:pt x="1055644" y="1191601"/>
                </a:lnTo>
                <a:lnTo>
                  <a:pt x="1053403" y="1148767"/>
                </a:lnTo>
                <a:lnTo>
                  <a:pt x="1053701" y="1093141"/>
                </a:lnTo>
                <a:lnTo>
                  <a:pt x="1046111" y="1047886"/>
                </a:lnTo>
                <a:lnTo>
                  <a:pt x="1035006" y="1001041"/>
                </a:lnTo>
                <a:lnTo>
                  <a:pt x="1021105" y="952930"/>
                </a:lnTo>
                <a:lnTo>
                  <a:pt x="999224" y="915147"/>
                </a:lnTo>
                <a:lnTo>
                  <a:pt x="974651" y="876146"/>
                </a:lnTo>
                <a:lnTo>
                  <a:pt x="942204" y="847522"/>
                </a:lnTo>
                <a:lnTo>
                  <a:pt x="912408" y="806157"/>
                </a:lnTo>
                <a:lnTo>
                  <a:pt x="869605" y="786786"/>
                </a:lnTo>
                <a:lnTo>
                  <a:pt x="864107" y="770358"/>
                </a:lnTo>
                <a:lnTo>
                  <a:pt x="1000660" y="832156"/>
                </a:lnTo>
                <a:lnTo>
                  <a:pt x="1045621" y="894324"/>
                </a:lnTo>
                <a:lnTo>
                  <a:pt x="1071153" y="933759"/>
                </a:lnTo>
                <a:lnTo>
                  <a:pt x="1088314" y="983346"/>
                </a:lnTo>
                <a:lnTo>
                  <a:pt x="1097263" y="1043156"/>
                </a:lnTo>
                <a:lnTo>
                  <a:pt x="1107727" y="1089711"/>
                </a:lnTo>
                <a:lnTo>
                  <a:pt x="1109468" y="1146260"/>
                </a:lnTo>
                <a:lnTo>
                  <a:pt x="1107847" y="1201286"/>
                </a:lnTo>
                <a:lnTo>
                  <a:pt x="1102985" y="1254845"/>
                </a:lnTo>
                <a:lnTo>
                  <a:pt x="1095005" y="1306994"/>
                </a:lnTo>
                <a:lnTo>
                  <a:pt x="1084029" y="1357787"/>
                </a:lnTo>
                <a:lnTo>
                  <a:pt x="1070181" y="1407280"/>
                </a:lnTo>
                <a:lnTo>
                  <a:pt x="1053582" y="1455528"/>
                </a:lnTo>
                <a:lnTo>
                  <a:pt x="1034357" y="1502588"/>
                </a:lnTo>
                <a:lnTo>
                  <a:pt x="1013978" y="1549125"/>
                </a:lnTo>
                <a:lnTo>
                  <a:pt x="992981" y="1595383"/>
                </a:lnTo>
                <a:lnTo>
                  <a:pt x="969942" y="1640716"/>
                </a:lnTo>
                <a:lnTo>
                  <a:pt x="943441" y="1684483"/>
                </a:lnTo>
                <a:lnTo>
                  <a:pt x="917290" y="1714468"/>
                </a:lnTo>
                <a:lnTo>
                  <a:pt x="880548" y="1753600"/>
                </a:lnTo>
                <a:lnTo>
                  <a:pt x="839699" y="1790874"/>
                </a:lnTo>
                <a:lnTo>
                  <a:pt x="800032" y="1814742"/>
                </a:lnTo>
                <a:lnTo>
                  <a:pt x="756362" y="1836798"/>
                </a:lnTo>
                <a:lnTo>
                  <a:pt x="708738" y="1857066"/>
                </a:lnTo>
                <a:lnTo>
                  <a:pt x="691564" y="1863233"/>
                </a:lnTo>
                <a:close/>
              </a:path>
              <a:path w="1971039" h="1879600">
                <a:moveTo>
                  <a:pt x="558604" y="1872761"/>
                </a:moveTo>
                <a:lnTo>
                  <a:pt x="525704" y="1843931"/>
                </a:lnTo>
                <a:lnTo>
                  <a:pt x="500475" y="1804634"/>
                </a:lnTo>
                <a:lnTo>
                  <a:pt x="483086" y="1754944"/>
                </a:lnTo>
                <a:lnTo>
                  <a:pt x="475842" y="1709845"/>
                </a:lnTo>
                <a:lnTo>
                  <a:pt x="472889" y="1666689"/>
                </a:lnTo>
                <a:lnTo>
                  <a:pt x="478929" y="1613663"/>
                </a:lnTo>
                <a:lnTo>
                  <a:pt x="482956" y="1573665"/>
                </a:lnTo>
                <a:lnTo>
                  <a:pt x="494907" y="1523314"/>
                </a:lnTo>
                <a:lnTo>
                  <a:pt x="503775" y="1485507"/>
                </a:lnTo>
                <a:lnTo>
                  <a:pt x="522907" y="1424465"/>
                </a:lnTo>
                <a:lnTo>
                  <a:pt x="550007" y="1325209"/>
                </a:lnTo>
                <a:lnTo>
                  <a:pt x="563973" y="1275770"/>
                </a:lnTo>
                <a:lnTo>
                  <a:pt x="578724" y="1226685"/>
                </a:lnTo>
                <a:lnTo>
                  <a:pt x="594640" y="1178128"/>
                </a:lnTo>
                <a:lnTo>
                  <a:pt x="612102" y="1130271"/>
                </a:lnTo>
                <a:lnTo>
                  <a:pt x="636536" y="1071629"/>
                </a:lnTo>
                <a:lnTo>
                  <a:pt x="657283" y="1025258"/>
                </a:lnTo>
                <a:lnTo>
                  <a:pt x="679181" y="979408"/>
                </a:lnTo>
                <a:lnTo>
                  <a:pt x="701831" y="933898"/>
                </a:lnTo>
                <a:lnTo>
                  <a:pt x="724836" y="888549"/>
                </a:lnTo>
                <a:lnTo>
                  <a:pt x="753033" y="831610"/>
                </a:lnTo>
                <a:lnTo>
                  <a:pt x="775552" y="786041"/>
                </a:lnTo>
                <a:lnTo>
                  <a:pt x="775889" y="786194"/>
                </a:lnTo>
                <a:lnTo>
                  <a:pt x="781730" y="774897"/>
                </a:lnTo>
                <a:lnTo>
                  <a:pt x="787601" y="763614"/>
                </a:lnTo>
                <a:lnTo>
                  <a:pt x="788033" y="763810"/>
                </a:lnTo>
                <a:lnTo>
                  <a:pt x="793437" y="752315"/>
                </a:lnTo>
                <a:lnTo>
                  <a:pt x="846253" y="776218"/>
                </a:lnTo>
                <a:lnTo>
                  <a:pt x="838756" y="786765"/>
                </a:lnTo>
                <a:lnTo>
                  <a:pt x="789624" y="876050"/>
                </a:lnTo>
                <a:lnTo>
                  <a:pt x="721116" y="998386"/>
                </a:lnTo>
                <a:lnTo>
                  <a:pt x="696559" y="1043033"/>
                </a:lnTo>
                <a:lnTo>
                  <a:pt x="707608" y="1048033"/>
                </a:lnTo>
                <a:lnTo>
                  <a:pt x="691392" y="1082514"/>
                </a:lnTo>
                <a:lnTo>
                  <a:pt x="669683" y="1128450"/>
                </a:lnTo>
                <a:lnTo>
                  <a:pt x="655915" y="1164039"/>
                </a:lnTo>
                <a:lnTo>
                  <a:pt x="640784" y="1212951"/>
                </a:lnTo>
                <a:lnTo>
                  <a:pt x="625913" y="1261981"/>
                </a:lnTo>
                <a:lnTo>
                  <a:pt x="611256" y="1311108"/>
                </a:lnTo>
                <a:lnTo>
                  <a:pt x="602002" y="1348740"/>
                </a:lnTo>
                <a:lnTo>
                  <a:pt x="587632" y="1397997"/>
                </a:lnTo>
                <a:lnTo>
                  <a:pt x="573335" y="1447287"/>
                </a:lnTo>
                <a:lnTo>
                  <a:pt x="559065" y="1496589"/>
                </a:lnTo>
                <a:lnTo>
                  <a:pt x="545813" y="1546351"/>
                </a:lnTo>
                <a:lnTo>
                  <a:pt x="535445" y="1597419"/>
                </a:lnTo>
                <a:lnTo>
                  <a:pt x="528797" y="1650171"/>
                </a:lnTo>
                <a:lnTo>
                  <a:pt x="531942" y="1693414"/>
                </a:lnTo>
                <a:lnTo>
                  <a:pt x="535242" y="1750668"/>
                </a:lnTo>
                <a:lnTo>
                  <a:pt x="550838" y="1785606"/>
                </a:lnTo>
                <a:lnTo>
                  <a:pt x="572266" y="1809243"/>
                </a:lnTo>
                <a:lnTo>
                  <a:pt x="691564" y="1863233"/>
                </a:lnTo>
                <a:lnTo>
                  <a:pt x="657214" y="1875568"/>
                </a:lnTo>
                <a:lnTo>
                  <a:pt x="604242" y="1879475"/>
                </a:lnTo>
                <a:lnTo>
                  <a:pt x="558604" y="1872761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54617" y="651978"/>
            <a:ext cx="2072639" cy="1476375"/>
          </a:xfrm>
          <a:custGeom>
            <a:avLst/>
            <a:gdLst/>
            <a:ahLst/>
            <a:cxnLst/>
            <a:rect l="l" t="t" r="r" b="b"/>
            <a:pathLst>
              <a:path w="2072640" h="1476375">
                <a:moveTo>
                  <a:pt x="2049255" y="784990"/>
                </a:moveTo>
                <a:lnTo>
                  <a:pt x="2041059" y="737685"/>
                </a:lnTo>
                <a:lnTo>
                  <a:pt x="2054828" y="742761"/>
                </a:lnTo>
                <a:lnTo>
                  <a:pt x="2056142" y="750346"/>
                </a:lnTo>
                <a:lnTo>
                  <a:pt x="2071337" y="763656"/>
                </a:lnTo>
                <a:lnTo>
                  <a:pt x="2072345" y="769473"/>
                </a:lnTo>
                <a:lnTo>
                  <a:pt x="2060923" y="777946"/>
                </a:lnTo>
                <a:lnTo>
                  <a:pt x="2049255" y="784990"/>
                </a:lnTo>
                <a:close/>
              </a:path>
              <a:path w="2072640" h="1476375">
                <a:moveTo>
                  <a:pt x="1079114" y="541874"/>
                </a:moveTo>
                <a:lnTo>
                  <a:pt x="1066353" y="468213"/>
                </a:lnTo>
                <a:lnTo>
                  <a:pt x="1081007" y="478401"/>
                </a:lnTo>
                <a:lnTo>
                  <a:pt x="1094873" y="484042"/>
                </a:lnTo>
                <a:lnTo>
                  <a:pt x="1108104" y="486014"/>
                </a:lnTo>
                <a:lnTo>
                  <a:pt x="1159822" y="486945"/>
                </a:lnTo>
                <a:lnTo>
                  <a:pt x="1212327" y="492414"/>
                </a:lnTo>
                <a:lnTo>
                  <a:pt x="1265532" y="501932"/>
                </a:lnTo>
                <a:lnTo>
                  <a:pt x="1319354" y="515007"/>
                </a:lnTo>
                <a:lnTo>
                  <a:pt x="1373708" y="531150"/>
                </a:lnTo>
                <a:lnTo>
                  <a:pt x="1428277" y="548542"/>
                </a:lnTo>
                <a:lnTo>
                  <a:pt x="1470886" y="571287"/>
                </a:lnTo>
                <a:lnTo>
                  <a:pt x="1514058" y="597290"/>
                </a:lnTo>
                <a:lnTo>
                  <a:pt x="1545293" y="628787"/>
                </a:lnTo>
                <a:lnTo>
                  <a:pt x="1589630" y="661512"/>
                </a:lnTo>
                <a:lnTo>
                  <a:pt x="1609540" y="702038"/>
                </a:lnTo>
                <a:lnTo>
                  <a:pt x="1642577" y="743932"/>
                </a:lnTo>
                <a:lnTo>
                  <a:pt x="1657693" y="756787"/>
                </a:lnTo>
                <a:lnTo>
                  <a:pt x="1659306" y="766096"/>
                </a:lnTo>
                <a:lnTo>
                  <a:pt x="1672599" y="768430"/>
                </a:lnTo>
                <a:lnTo>
                  <a:pt x="1697732" y="764701"/>
                </a:lnTo>
                <a:lnTo>
                  <a:pt x="1747548" y="754657"/>
                </a:lnTo>
                <a:lnTo>
                  <a:pt x="1785244" y="749047"/>
                </a:lnTo>
                <a:lnTo>
                  <a:pt x="1835798" y="743257"/>
                </a:lnTo>
                <a:lnTo>
                  <a:pt x="1886647" y="739175"/>
                </a:lnTo>
                <a:lnTo>
                  <a:pt x="1937744" y="736523"/>
                </a:lnTo>
                <a:lnTo>
                  <a:pt x="1976528" y="737191"/>
                </a:lnTo>
                <a:lnTo>
                  <a:pt x="2028125" y="737428"/>
                </a:lnTo>
                <a:lnTo>
                  <a:pt x="2040549" y="734741"/>
                </a:lnTo>
                <a:lnTo>
                  <a:pt x="2049520" y="786522"/>
                </a:lnTo>
                <a:lnTo>
                  <a:pt x="1998666" y="790577"/>
                </a:lnTo>
                <a:lnTo>
                  <a:pt x="1960140" y="791393"/>
                </a:lnTo>
                <a:lnTo>
                  <a:pt x="1909145" y="794637"/>
                </a:lnTo>
                <a:lnTo>
                  <a:pt x="1870939" y="797304"/>
                </a:lnTo>
                <a:lnTo>
                  <a:pt x="1820596" y="804306"/>
                </a:lnTo>
                <a:lnTo>
                  <a:pt x="1783033" y="810683"/>
                </a:lnTo>
                <a:lnTo>
                  <a:pt x="1733075" y="819909"/>
                </a:lnTo>
                <a:lnTo>
                  <a:pt x="1695599" y="826789"/>
                </a:lnTo>
                <a:lnTo>
                  <a:pt x="1755148" y="1170515"/>
                </a:lnTo>
                <a:lnTo>
                  <a:pt x="1747965" y="1277848"/>
                </a:lnTo>
                <a:lnTo>
                  <a:pt x="1737932" y="1294331"/>
                </a:lnTo>
                <a:lnTo>
                  <a:pt x="1679211" y="955389"/>
                </a:lnTo>
                <a:lnTo>
                  <a:pt x="1636541" y="857891"/>
                </a:lnTo>
                <a:lnTo>
                  <a:pt x="1633777" y="841936"/>
                </a:lnTo>
                <a:lnTo>
                  <a:pt x="1620977" y="842451"/>
                </a:lnTo>
                <a:lnTo>
                  <a:pt x="1608664" y="845774"/>
                </a:lnTo>
                <a:lnTo>
                  <a:pt x="1598313" y="786027"/>
                </a:lnTo>
                <a:lnTo>
                  <a:pt x="1561150" y="720317"/>
                </a:lnTo>
                <a:lnTo>
                  <a:pt x="1530106" y="689924"/>
                </a:lnTo>
                <a:lnTo>
                  <a:pt x="1499210" y="660381"/>
                </a:lnTo>
                <a:lnTo>
                  <a:pt x="1456032" y="634348"/>
                </a:lnTo>
                <a:lnTo>
                  <a:pt x="1413172" y="610145"/>
                </a:lnTo>
                <a:lnTo>
                  <a:pt x="1370713" y="588265"/>
                </a:lnTo>
                <a:lnTo>
                  <a:pt x="1328742" y="569196"/>
                </a:lnTo>
                <a:lnTo>
                  <a:pt x="1274830" y="555598"/>
                </a:lnTo>
                <a:lnTo>
                  <a:pt x="1221574" y="545794"/>
                </a:lnTo>
                <a:lnTo>
                  <a:pt x="1181575" y="538104"/>
                </a:lnTo>
                <a:lnTo>
                  <a:pt x="1129888" y="537357"/>
                </a:lnTo>
                <a:lnTo>
                  <a:pt x="1079114" y="541874"/>
                </a:lnTo>
                <a:close/>
              </a:path>
              <a:path w="2072640" h="1476375">
                <a:moveTo>
                  <a:pt x="1755148" y="1170515"/>
                </a:moveTo>
                <a:lnTo>
                  <a:pt x="1707161" y="893528"/>
                </a:lnTo>
                <a:lnTo>
                  <a:pt x="1725441" y="924641"/>
                </a:lnTo>
                <a:lnTo>
                  <a:pt x="1758609" y="1116089"/>
                </a:lnTo>
                <a:lnTo>
                  <a:pt x="1755148" y="1170515"/>
                </a:lnTo>
                <a:close/>
              </a:path>
              <a:path w="2072640" h="1476375">
                <a:moveTo>
                  <a:pt x="1284617" y="1430466"/>
                </a:moveTo>
                <a:lnTo>
                  <a:pt x="1266192" y="1324117"/>
                </a:lnTo>
                <a:lnTo>
                  <a:pt x="1297457" y="1355788"/>
                </a:lnTo>
                <a:lnTo>
                  <a:pt x="1327843" y="1382379"/>
                </a:lnTo>
                <a:lnTo>
                  <a:pt x="1357285" y="1403530"/>
                </a:lnTo>
                <a:lnTo>
                  <a:pt x="1398237" y="1416715"/>
                </a:lnTo>
                <a:lnTo>
                  <a:pt x="1450636" y="1421575"/>
                </a:lnTo>
                <a:lnTo>
                  <a:pt x="1489392" y="1422086"/>
                </a:lnTo>
                <a:lnTo>
                  <a:pt x="1551139" y="1406508"/>
                </a:lnTo>
                <a:lnTo>
                  <a:pt x="1586850" y="1389440"/>
                </a:lnTo>
                <a:lnTo>
                  <a:pt x="1621497" y="1366235"/>
                </a:lnTo>
                <a:lnTo>
                  <a:pt x="1655027" y="1336580"/>
                </a:lnTo>
                <a:lnTo>
                  <a:pt x="1674872" y="1302331"/>
                </a:lnTo>
                <a:lnTo>
                  <a:pt x="1693491" y="1261009"/>
                </a:lnTo>
                <a:lnTo>
                  <a:pt x="1698317" y="1214469"/>
                </a:lnTo>
                <a:lnTo>
                  <a:pt x="1714513" y="1159154"/>
                </a:lnTo>
                <a:lnTo>
                  <a:pt x="1737932" y="1294331"/>
                </a:lnTo>
                <a:lnTo>
                  <a:pt x="1717865" y="1327299"/>
                </a:lnTo>
                <a:lnTo>
                  <a:pt x="1698947" y="1366896"/>
                </a:lnTo>
                <a:lnTo>
                  <a:pt x="1666247" y="1401343"/>
                </a:lnTo>
                <a:lnTo>
                  <a:pt x="1619830" y="1431013"/>
                </a:lnTo>
                <a:lnTo>
                  <a:pt x="1572274" y="1454106"/>
                </a:lnTo>
                <a:lnTo>
                  <a:pt x="1523273" y="1468854"/>
                </a:lnTo>
                <a:lnTo>
                  <a:pt x="1472933" y="1475880"/>
                </a:lnTo>
                <a:lnTo>
                  <a:pt x="1421329" y="1475607"/>
                </a:lnTo>
                <a:lnTo>
                  <a:pt x="1381048" y="1466292"/>
                </a:lnTo>
                <a:lnTo>
                  <a:pt x="1327135" y="1452694"/>
                </a:lnTo>
                <a:lnTo>
                  <a:pt x="1284617" y="1430466"/>
                </a:lnTo>
                <a:close/>
              </a:path>
              <a:path w="2072640" h="1476375">
                <a:moveTo>
                  <a:pt x="1200682" y="1317972"/>
                </a:moveTo>
                <a:lnTo>
                  <a:pt x="1192320" y="1269710"/>
                </a:lnTo>
                <a:lnTo>
                  <a:pt x="1200294" y="1166939"/>
                </a:lnTo>
                <a:lnTo>
                  <a:pt x="1217477" y="1117328"/>
                </a:lnTo>
                <a:lnTo>
                  <a:pt x="1235328" y="1071569"/>
                </a:lnTo>
                <a:lnTo>
                  <a:pt x="1266346" y="1027414"/>
                </a:lnTo>
                <a:lnTo>
                  <a:pt x="1285490" y="989117"/>
                </a:lnTo>
                <a:lnTo>
                  <a:pt x="1317772" y="952261"/>
                </a:lnTo>
                <a:lnTo>
                  <a:pt x="1363179" y="916765"/>
                </a:lnTo>
                <a:lnTo>
                  <a:pt x="1396670" y="886883"/>
                </a:lnTo>
                <a:lnTo>
                  <a:pt x="1443257" y="858198"/>
                </a:lnTo>
                <a:lnTo>
                  <a:pt x="1478814" y="840243"/>
                </a:lnTo>
                <a:lnTo>
                  <a:pt x="1514753" y="824496"/>
                </a:lnTo>
                <a:lnTo>
                  <a:pt x="1550850" y="809657"/>
                </a:lnTo>
                <a:lnTo>
                  <a:pt x="1574366" y="796598"/>
                </a:lnTo>
                <a:lnTo>
                  <a:pt x="1586549" y="792525"/>
                </a:lnTo>
                <a:lnTo>
                  <a:pt x="1598673" y="788105"/>
                </a:lnTo>
                <a:lnTo>
                  <a:pt x="1608664" y="845774"/>
                </a:lnTo>
                <a:lnTo>
                  <a:pt x="1584491" y="855041"/>
                </a:lnTo>
                <a:lnTo>
                  <a:pt x="1560335" y="864404"/>
                </a:lnTo>
                <a:lnTo>
                  <a:pt x="1536223" y="874027"/>
                </a:lnTo>
                <a:lnTo>
                  <a:pt x="1524699" y="881905"/>
                </a:lnTo>
                <a:lnTo>
                  <a:pt x="1477373" y="906324"/>
                </a:lnTo>
                <a:lnTo>
                  <a:pt x="1430771" y="934926"/>
                </a:lnTo>
                <a:lnTo>
                  <a:pt x="1384919" y="967851"/>
                </a:lnTo>
                <a:lnTo>
                  <a:pt x="1352353" y="1003071"/>
                </a:lnTo>
                <a:lnTo>
                  <a:pt x="1320584" y="1042893"/>
                </a:lnTo>
                <a:lnTo>
                  <a:pt x="1289638" y="1087458"/>
                </a:lnTo>
                <a:lnTo>
                  <a:pt x="1272051" y="1134739"/>
                </a:lnTo>
                <a:lnTo>
                  <a:pt x="1255334" y="1187042"/>
                </a:lnTo>
                <a:lnTo>
                  <a:pt x="1251325" y="1238301"/>
                </a:lnTo>
                <a:lnTo>
                  <a:pt x="1284617" y="1430466"/>
                </a:lnTo>
                <a:lnTo>
                  <a:pt x="1253358" y="1398835"/>
                </a:lnTo>
                <a:lnTo>
                  <a:pt x="1221118" y="1361537"/>
                </a:lnTo>
                <a:lnTo>
                  <a:pt x="1200682" y="1317972"/>
                </a:lnTo>
                <a:close/>
              </a:path>
              <a:path w="2072640" h="1476375">
                <a:moveTo>
                  <a:pt x="1075980" y="598180"/>
                </a:moveTo>
                <a:lnTo>
                  <a:pt x="1038351" y="380979"/>
                </a:lnTo>
                <a:lnTo>
                  <a:pt x="1054988" y="402616"/>
                </a:lnTo>
                <a:lnTo>
                  <a:pt x="1085366" y="577961"/>
                </a:lnTo>
                <a:lnTo>
                  <a:pt x="1075980" y="598180"/>
                </a:lnTo>
                <a:close/>
              </a:path>
              <a:path w="2072640" h="1476375">
                <a:moveTo>
                  <a:pt x="338034" y="58563"/>
                </a:moveTo>
                <a:lnTo>
                  <a:pt x="333141" y="30321"/>
                </a:lnTo>
                <a:lnTo>
                  <a:pt x="344696" y="22623"/>
                </a:lnTo>
                <a:lnTo>
                  <a:pt x="357051" y="19535"/>
                </a:lnTo>
                <a:lnTo>
                  <a:pt x="369551" y="17291"/>
                </a:lnTo>
                <a:lnTo>
                  <a:pt x="419378" y="7307"/>
                </a:lnTo>
                <a:lnTo>
                  <a:pt x="469941" y="1570"/>
                </a:lnTo>
                <a:lnTo>
                  <a:pt x="521226" y="0"/>
                </a:lnTo>
                <a:lnTo>
                  <a:pt x="560704" y="4681"/>
                </a:lnTo>
                <a:lnTo>
                  <a:pt x="613390" y="11197"/>
                </a:lnTo>
                <a:lnTo>
                  <a:pt x="666755" y="21634"/>
                </a:lnTo>
                <a:lnTo>
                  <a:pt x="708178" y="37538"/>
                </a:lnTo>
                <a:lnTo>
                  <a:pt x="762576" y="53938"/>
                </a:lnTo>
                <a:lnTo>
                  <a:pt x="804916" y="75139"/>
                </a:lnTo>
                <a:lnTo>
                  <a:pt x="835194" y="101109"/>
                </a:lnTo>
                <a:lnTo>
                  <a:pt x="878430" y="127479"/>
                </a:lnTo>
                <a:lnTo>
                  <a:pt x="909592" y="158553"/>
                </a:lnTo>
                <a:lnTo>
                  <a:pt x="941187" y="192131"/>
                </a:lnTo>
                <a:lnTo>
                  <a:pt x="960698" y="230350"/>
                </a:lnTo>
                <a:lnTo>
                  <a:pt x="993145" y="268842"/>
                </a:lnTo>
                <a:lnTo>
                  <a:pt x="1013495" y="311910"/>
                </a:lnTo>
                <a:lnTo>
                  <a:pt x="1034258" y="357354"/>
                </a:lnTo>
                <a:lnTo>
                  <a:pt x="1079082" y="616085"/>
                </a:lnTo>
                <a:lnTo>
                  <a:pt x="1074876" y="666208"/>
                </a:lnTo>
                <a:lnTo>
                  <a:pt x="1057511" y="714766"/>
                </a:lnTo>
                <a:lnTo>
                  <a:pt x="1008333" y="430909"/>
                </a:lnTo>
                <a:lnTo>
                  <a:pt x="966314" y="337163"/>
                </a:lnTo>
                <a:lnTo>
                  <a:pt x="945760" y="292925"/>
                </a:lnTo>
                <a:lnTo>
                  <a:pt x="925563" y="250740"/>
                </a:lnTo>
                <a:lnTo>
                  <a:pt x="893246" y="212999"/>
                </a:lnTo>
                <a:lnTo>
                  <a:pt x="861362" y="177756"/>
                </a:lnTo>
                <a:lnTo>
                  <a:pt x="817435" y="147401"/>
                </a:lnTo>
                <a:lnTo>
                  <a:pt x="774019" y="119989"/>
                </a:lnTo>
                <a:lnTo>
                  <a:pt x="731150" y="95742"/>
                </a:lnTo>
                <a:lnTo>
                  <a:pt x="676649" y="78748"/>
                </a:lnTo>
                <a:lnTo>
                  <a:pt x="622733" y="65125"/>
                </a:lnTo>
                <a:lnTo>
                  <a:pt x="581972" y="53046"/>
                </a:lnTo>
                <a:lnTo>
                  <a:pt x="529400" y="47185"/>
                </a:lnTo>
                <a:lnTo>
                  <a:pt x="477589" y="45713"/>
                </a:lnTo>
                <a:lnTo>
                  <a:pt x="426596" y="48970"/>
                </a:lnTo>
                <a:lnTo>
                  <a:pt x="376482" y="57295"/>
                </a:lnTo>
                <a:lnTo>
                  <a:pt x="364135" y="60424"/>
                </a:lnTo>
                <a:lnTo>
                  <a:pt x="351526" y="62043"/>
                </a:lnTo>
                <a:lnTo>
                  <a:pt x="338034" y="58563"/>
                </a:lnTo>
                <a:close/>
              </a:path>
              <a:path w="2072640" h="1476375">
                <a:moveTo>
                  <a:pt x="1014431" y="540505"/>
                </a:moveTo>
                <a:lnTo>
                  <a:pt x="1004965" y="485867"/>
                </a:lnTo>
                <a:lnTo>
                  <a:pt x="1017329" y="482833"/>
                </a:lnTo>
                <a:lnTo>
                  <a:pt x="1027822" y="543402"/>
                </a:lnTo>
                <a:lnTo>
                  <a:pt x="1014431" y="540505"/>
                </a:lnTo>
                <a:close/>
              </a:path>
              <a:path w="2072640" h="1476375">
                <a:moveTo>
                  <a:pt x="74956" y="995178"/>
                </a:moveTo>
                <a:lnTo>
                  <a:pt x="59851" y="907991"/>
                </a:lnTo>
                <a:lnTo>
                  <a:pt x="90833" y="938026"/>
                </a:lnTo>
                <a:lnTo>
                  <a:pt x="122013" y="969200"/>
                </a:lnTo>
                <a:lnTo>
                  <a:pt x="165074" y="994560"/>
                </a:lnTo>
                <a:lnTo>
                  <a:pt x="194893" y="1017883"/>
                </a:lnTo>
                <a:lnTo>
                  <a:pt x="248914" y="1032108"/>
                </a:lnTo>
                <a:lnTo>
                  <a:pt x="289500" y="1043180"/>
                </a:lnTo>
                <a:lnTo>
                  <a:pt x="329067" y="1048374"/>
                </a:lnTo>
                <a:lnTo>
                  <a:pt x="392933" y="1045027"/>
                </a:lnTo>
                <a:lnTo>
                  <a:pt x="443636" y="1040098"/>
                </a:lnTo>
                <a:lnTo>
                  <a:pt x="493950" y="1032928"/>
                </a:lnTo>
                <a:lnTo>
                  <a:pt x="556652" y="1022859"/>
                </a:lnTo>
                <a:lnTo>
                  <a:pt x="606511" y="1013063"/>
                </a:lnTo>
                <a:lnTo>
                  <a:pt x="655696" y="999373"/>
                </a:lnTo>
                <a:lnTo>
                  <a:pt x="704219" y="981861"/>
                </a:lnTo>
                <a:lnTo>
                  <a:pt x="752091" y="960593"/>
                </a:lnTo>
                <a:lnTo>
                  <a:pt x="786812" y="937809"/>
                </a:lnTo>
                <a:lnTo>
                  <a:pt x="833419" y="909239"/>
                </a:lnTo>
                <a:lnTo>
                  <a:pt x="879411" y="877123"/>
                </a:lnTo>
                <a:lnTo>
                  <a:pt x="912288" y="843695"/>
                </a:lnTo>
                <a:lnTo>
                  <a:pt x="956687" y="802379"/>
                </a:lnTo>
                <a:lnTo>
                  <a:pt x="975378" y="761473"/>
                </a:lnTo>
                <a:lnTo>
                  <a:pt x="1005918" y="714561"/>
                </a:lnTo>
                <a:lnTo>
                  <a:pt x="1023295" y="666064"/>
                </a:lnTo>
                <a:lnTo>
                  <a:pt x="1027522" y="616069"/>
                </a:lnTo>
                <a:lnTo>
                  <a:pt x="1031130" y="562495"/>
                </a:lnTo>
                <a:lnTo>
                  <a:pt x="1057511" y="714766"/>
                </a:lnTo>
                <a:lnTo>
                  <a:pt x="1039526" y="759754"/>
                </a:lnTo>
                <a:lnTo>
                  <a:pt x="1008438" y="803505"/>
                </a:lnTo>
                <a:lnTo>
                  <a:pt x="989302" y="841845"/>
                </a:lnTo>
                <a:lnTo>
                  <a:pt x="944606" y="881442"/>
                </a:lnTo>
                <a:lnTo>
                  <a:pt x="911756" y="915022"/>
                </a:lnTo>
                <a:lnTo>
                  <a:pt x="865767" y="947163"/>
                </a:lnTo>
                <a:lnTo>
                  <a:pt x="831690" y="973657"/>
                </a:lnTo>
                <a:lnTo>
                  <a:pt x="784518" y="998967"/>
                </a:lnTo>
                <a:lnTo>
                  <a:pt x="736787" y="1021051"/>
                </a:lnTo>
                <a:lnTo>
                  <a:pt x="701033" y="1037869"/>
                </a:lnTo>
                <a:lnTo>
                  <a:pt x="652251" y="1053882"/>
                </a:lnTo>
                <a:lnTo>
                  <a:pt x="602975" y="1067051"/>
                </a:lnTo>
                <a:lnTo>
                  <a:pt x="553229" y="1077501"/>
                </a:lnTo>
                <a:lnTo>
                  <a:pt x="503276" y="1086759"/>
                </a:lnTo>
                <a:lnTo>
                  <a:pt x="453213" y="1095377"/>
                </a:lnTo>
                <a:lnTo>
                  <a:pt x="402783" y="1101883"/>
                </a:lnTo>
                <a:lnTo>
                  <a:pt x="364246" y="1102639"/>
                </a:lnTo>
                <a:lnTo>
                  <a:pt x="312321" y="1100508"/>
                </a:lnTo>
                <a:lnTo>
                  <a:pt x="259435" y="1092837"/>
                </a:lnTo>
                <a:lnTo>
                  <a:pt x="218327" y="1078751"/>
                </a:lnTo>
                <a:lnTo>
                  <a:pt x="176492" y="1060470"/>
                </a:lnTo>
                <a:lnTo>
                  <a:pt x="133940" y="1038047"/>
                </a:lnTo>
                <a:lnTo>
                  <a:pt x="90679" y="1011535"/>
                </a:lnTo>
                <a:lnTo>
                  <a:pt x="74956" y="995178"/>
                </a:lnTo>
                <a:close/>
              </a:path>
              <a:path w="2072640" h="1476375">
                <a:moveTo>
                  <a:pt x="6834" y="899562"/>
                </a:moveTo>
                <a:lnTo>
                  <a:pt x="0" y="860110"/>
                </a:lnTo>
                <a:lnTo>
                  <a:pt x="18628" y="818841"/>
                </a:lnTo>
                <a:lnTo>
                  <a:pt x="50237" y="778097"/>
                </a:lnTo>
                <a:lnTo>
                  <a:pt x="95450" y="741481"/>
                </a:lnTo>
                <a:lnTo>
                  <a:pt x="141743" y="711099"/>
                </a:lnTo>
                <a:lnTo>
                  <a:pt x="188951" y="685996"/>
                </a:lnTo>
                <a:lnTo>
                  <a:pt x="236908" y="665216"/>
                </a:lnTo>
                <a:lnTo>
                  <a:pt x="285447" y="647802"/>
                </a:lnTo>
                <a:lnTo>
                  <a:pt x="334238" y="631837"/>
                </a:lnTo>
                <a:lnTo>
                  <a:pt x="431696" y="599193"/>
                </a:lnTo>
                <a:lnTo>
                  <a:pt x="467986" y="585469"/>
                </a:lnTo>
                <a:lnTo>
                  <a:pt x="516930" y="570389"/>
                </a:lnTo>
                <a:lnTo>
                  <a:pt x="566083" y="556515"/>
                </a:lnTo>
                <a:lnTo>
                  <a:pt x="615514" y="544241"/>
                </a:lnTo>
                <a:lnTo>
                  <a:pt x="665255" y="533761"/>
                </a:lnTo>
                <a:lnTo>
                  <a:pt x="715274" y="524884"/>
                </a:lnTo>
                <a:lnTo>
                  <a:pt x="765499" y="517198"/>
                </a:lnTo>
                <a:lnTo>
                  <a:pt x="815859" y="510291"/>
                </a:lnTo>
                <a:lnTo>
                  <a:pt x="878796" y="501582"/>
                </a:lnTo>
                <a:lnTo>
                  <a:pt x="929212" y="494995"/>
                </a:lnTo>
                <a:lnTo>
                  <a:pt x="979548" y="487951"/>
                </a:lnTo>
                <a:lnTo>
                  <a:pt x="979608" y="488300"/>
                </a:lnTo>
                <a:lnTo>
                  <a:pt x="992230" y="486757"/>
                </a:lnTo>
                <a:lnTo>
                  <a:pt x="992344" y="487415"/>
                </a:lnTo>
                <a:lnTo>
                  <a:pt x="1004935" y="485693"/>
                </a:lnTo>
                <a:lnTo>
                  <a:pt x="1014026" y="538167"/>
                </a:lnTo>
                <a:lnTo>
                  <a:pt x="773015" y="560580"/>
                </a:lnTo>
                <a:lnTo>
                  <a:pt x="722313" y="565516"/>
                </a:lnTo>
                <a:lnTo>
                  <a:pt x="724293" y="576946"/>
                </a:lnTo>
                <a:lnTo>
                  <a:pt x="699175" y="580757"/>
                </a:lnTo>
                <a:lnTo>
                  <a:pt x="674006" y="584276"/>
                </a:lnTo>
                <a:lnTo>
                  <a:pt x="648984" y="588639"/>
                </a:lnTo>
                <a:lnTo>
                  <a:pt x="611791" y="597150"/>
                </a:lnTo>
                <a:lnTo>
                  <a:pt x="575292" y="609668"/>
                </a:lnTo>
                <a:lnTo>
                  <a:pt x="526326" y="624624"/>
                </a:lnTo>
                <a:lnTo>
                  <a:pt x="477399" y="639801"/>
                </a:lnTo>
                <a:lnTo>
                  <a:pt x="428502" y="655151"/>
                </a:lnTo>
                <a:lnTo>
                  <a:pt x="379626" y="670624"/>
                </a:lnTo>
                <a:lnTo>
                  <a:pt x="343276" y="684006"/>
                </a:lnTo>
                <a:lnTo>
                  <a:pt x="294418" y="699583"/>
                </a:lnTo>
                <a:lnTo>
                  <a:pt x="245743" y="716212"/>
                </a:lnTo>
                <a:lnTo>
                  <a:pt x="210097" y="733658"/>
                </a:lnTo>
                <a:lnTo>
                  <a:pt x="162606" y="757121"/>
                </a:lnTo>
                <a:lnTo>
                  <a:pt x="128444" y="783129"/>
                </a:lnTo>
                <a:lnTo>
                  <a:pt x="82735" y="816883"/>
                </a:lnTo>
                <a:lnTo>
                  <a:pt x="62380" y="848186"/>
                </a:lnTo>
                <a:lnTo>
                  <a:pt x="54645" y="877939"/>
                </a:lnTo>
                <a:lnTo>
                  <a:pt x="74956" y="995178"/>
                </a:lnTo>
                <a:lnTo>
                  <a:pt x="59233" y="978820"/>
                </a:lnTo>
                <a:lnTo>
                  <a:pt x="26589" y="939190"/>
                </a:lnTo>
                <a:lnTo>
                  <a:pt x="6834" y="899562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3799935" y="4066334"/>
            <a:ext cx="473709" cy="855980"/>
            <a:chOff x="13799935" y="4066334"/>
            <a:chExt cx="473709" cy="8559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994702" y="4066334"/>
              <a:ext cx="144585" cy="16717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3799935" y="4195316"/>
              <a:ext cx="349250" cy="521334"/>
            </a:xfrm>
            <a:custGeom>
              <a:avLst/>
              <a:gdLst/>
              <a:ahLst/>
              <a:cxnLst/>
              <a:rect l="l" t="t" r="r" b="b"/>
              <a:pathLst>
                <a:path w="349250" h="521335">
                  <a:moveTo>
                    <a:pt x="221700" y="521197"/>
                  </a:moveTo>
                  <a:lnTo>
                    <a:pt x="0" y="455528"/>
                  </a:lnTo>
                  <a:lnTo>
                    <a:pt x="125858" y="30436"/>
                  </a:lnTo>
                  <a:lnTo>
                    <a:pt x="133828" y="15394"/>
                  </a:lnTo>
                  <a:lnTo>
                    <a:pt x="146506" y="4938"/>
                  </a:lnTo>
                  <a:lnTo>
                    <a:pt x="162180" y="0"/>
                  </a:lnTo>
                  <a:lnTo>
                    <a:pt x="179135" y="1509"/>
                  </a:lnTo>
                  <a:lnTo>
                    <a:pt x="318632" y="42798"/>
                  </a:lnTo>
                  <a:lnTo>
                    <a:pt x="333674" y="50772"/>
                  </a:lnTo>
                  <a:lnTo>
                    <a:pt x="344133" y="63462"/>
                  </a:lnTo>
                  <a:lnTo>
                    <a:pt x="349081" y="79146"/>
                  </a:lnTo>
                  <a:lnTo>
                    <a:pt x="347590" y="96106"/>
                  </a:lnTo>
                  <a:lnTo>
                    <a:pt x="221700" y="521197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799935" y="4650844"/>
              <a:ext cx="222250" cy="208915"/>
            </a:xfrm>
            <a:custGeom>
              <a:avLst/>
              <a:gdLst/>
              <a:ahLst/>
              <a:cxnLst/>
              <a:rect l="l" t="t" r="r" b="b"/>
              <a:pathLst>
                <a:path w="222250" h="208914">
                  <a:moveTo>
                    <a:pt x="58881" y="208404"/>
                  </a:moveTo>
                  <a:lnTo>
                    <a:pt x="0" y="0"/>
                  </a:lnTo>
                  <a:lnTo>
                    <a:pt x="221700" y="65669"/>
                  </a:lnTo>
                  <a:lnTo>
                    <a:pt x="58881" y="208404"/>
                  </a:lnTo>
                  <a:close/>
                </a:path>
              </a:pathLst>
            </a:custGeom>
            <a:solidFill>
              <a:srgbClr val="FDBE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853959" y="4240870"/>
              <a:ext cx="349250" cy="664210"/>
            </a:xfrm>
            <a:custGeom>
              <a:avLst/>
              <a:gdLst/>
              <a:ahLst/>
              <a:cxnLst/>
              <a:rect l="l" t="t" r="r" b="b"/>
              <a:pathLst>
                <a:path w="349250" h="664210">
                  <a:moveTo>
                    <a:pt x="0" y="455528"/>
                  </a:moveTo>
                  <a:lnTo>
                    <a:pt x="58881" y="663939"/>
                  </a:lnTo>
                  <a:lnTo>
                    <a:pt x="221700" y="521166"/>
                  </a:lnTo>
                </a:path>
                <a:path w="349250" h="664210">
                  <a:moveTo>
                    <a:pt x="221700" y="521166"/>
                  </a:moveTo>
                  <a:lnTo>
                    <a:pt x="347558" y="96074"/>
                  </a:lnTo>
                  <a:lnTo>
                    <a:pt x="349068" y="79120"/>
                  </a:lnTo>
                  <a:lnTo>
                    <a:pt x="344129" y="63446"/>
                  </a:lnTo>
                  <a:lnTo>
                    <a:pt x="333674" y="50768"/>
                  </a:lnTo>
                  <a:lnTo>
                    <a:pt x="318632" y="42798"/>
                  </a:lnTo>
                  <a:lnTo>
                    <a:pt x="179135" y="1509"/>
                  </a:lnTo>
                  <a:lnTo>
                    <a:pt x="162180" y="0"/>
                  </a:lnTo>
                  <a:lnTo>
                    <a:pt x="146506" y="4938"/>
                  </a:lnTo>
                  <a:lnTo>
                    <a:pt x="133828" y="15394"/>
                  </a:lnTo>
                  <a:lnTo>
                    <a:pt x="125858" y="30436"/>
                  </a:lnTo>
                  <a:lnTo>
                    <a:pt x="0" y="455528"/>
                  </a:lnTo>
                  <a:lnTo>
                    <a:pt x="221700" y="521166"/>
                  </a:lnTo>
                  <a:close/>
                </a:path>
                <a:path w="349250" h="664210">
                  <a:moveTo>
                    <a:pt x="310318" y="221871"/>
                  </a:moveTo>
                  <a:lnTo>
                    <a:pt x="347559" y="96074"/>
                  </a:lnTo>
                  <a:lnTo>
                    <a:pt x="349068" y="79120"/>
                  </a:lnTo>
                  <a:lnTo>
                    <a:pt x="344130" y="63446"/>
                  </a:lnTo>
                  <a:lnTo>
                    <a:pt x="333674" y="50768"/>
                  </a:lnTo>
                  <a:lnTo>
                    <a:pt x="318632" y="42798"/>
                  </a:lnTo>
                  <a:lnTo>
                    <a:pt x="179135" y="1509"/>
                  </a:lnTo>
                  <a:lnTo>
                    <a:pt x="162180" y="0"/>
                  </a:lnTo>
                  <a:lnTo>
                    <a:pt x="146506" y="4938"/>
                  </a:lnTo>
                  <a:lnTo>
                    <a:pt x="133828" y="15394"/>
                  </a:lnTo>
                  <a:lnTo>
                    <a:pt x="125858" y="30436"/>
                  </a:lnTo>
                  <a:lnTo>
                    <a:pt x="88617" y="156201"/>
                  </a:lnTo>
                  <a:lnTo>
                    <a:pt x="310318" y="221871"/>
                  </a:lnTo>
                  <a:close/>
                </a:path>
              </a:pathLst>
            </a:custGeom>
            <a:ln w="34251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031600" y="4094743"/>
              <a:ext cx="178836" cy="20144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4149300" y="4338191"/>
              <a:ext cx="107314" cy="288925"/>
            </a:xfrm>
            <a:custGeom>
              <a:avLst/>
              <a:gdLst/>
              <a:ahLst/>
              <a:cxnLst/>
              <a:rect l="l" t="t" r="r" b="b"/>
              <a:pathLst>
                <a:path w="107315" h="288925">
                  <a:moveTo>
                    <a:pt x="0" y="287587"/>
                  </a:moveTo>
                  <a:lnTo>
                    <a:pt x="36601" y="276387"/>
                  </a:lnTo>
                  <a:lnTo>
                    <a:pt x="105837" y="52093"/>
                  </a:lnTo>
                  <a:lnTo>
                    <a:pt x="107065" y="38393"/>
                  </a:lnTo>
                  <a:lnTo>
                    <a:pt x="103077" y="25727"/>
                  </a:lnTo>
                  <a:lnTo>
                    <a:pt x="94623" y="15478"/>
                  </a:lnTo>
                  <a:lnTo>
                    <a:pt x="82452" y="9029"/>
                  </a:lnTo>
                  <a:lnTo>
                    <a:pt x="51875" y="0"/>
                  </a:lnTo>
                </a:path>
              </a:pathLst>
            </a:custGeom>
            <a:ln w="34251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912841" y="4811716"/>
              <a:ext cx="341630" cy="93345"/>
            </a:xfrm>
            <a:custGeom>
              <a:avLst/>
              <a:gdLst/>
              <a:ahLst/>
              <a:cxnLst/>
              <a:rect l="l" t="t" r="r" b="b"/>
              <a:pathLst>
                <a:path w="341630" h="93345">
                  <a:moveTo>
                    <a:pt x="0" y="93093"/>
                  </a:moveTo>
                  <a:lnTo>
                    <a:pt x="86808" y="58883"/>
                  </a:lnTo>
                  <a:lnTo>
                    <a:pt x="159565" y="31021"/>
                  </a:lnTo>
                  <a:lnTo>
                    <a:pt x="220112" y="9233"/>
                  </a:lnTo>
                  <a:lnTo>
                    <a:pt x="273107" y="0"/>
                  </a:lnTo>
                  <a:lnTo>
                    <a:pt x="310524" y="8535"/>
                  </a:lnTo>
                  <a:lnTo>
                    <a:pt x="332963" y="28476"/>
                  </a:lnTo>
                  <a:lnTo>
                    <a:pt x="341021" y="53458"/>
                  </a:lnTo>
                  <a:lnTo>
                    <a:pt x="335297" y="77118"/>
                  </a:lnTo>
                  <a:lnTo>
                    <a:pt x="316390" y="93093"/>
                  </a:lnTo>
                </a:path>
              </a:pathLst>
            </a:custGeom>
            <a:ln w="34251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3233773" y="613861"/>
            <a:ext cx="519430" cy="523875"/>
          </a:xfrm>
          <a:custGeom>
            <a:avLst/>
            <a:gdLst/>
            <a:ahLst/>
            <a:cxnLst/>
            <a:rect l="l" t="t" r="r" b="b"/>
            <a:pathLst>
              <a:path w="519429" h="523875">
                <a:moveTo>
                  <a:pt x="488523" y="232383"/>
                </a:moveTo>
                <a:lnTo>
                  <a:pt x="518347" y="259747"/>
                </a:lnTo>
                <a:lnTo>
                  <a:pt x="519425" y="269164"/>
                </a:lnTo>
                <a:lnTo>
                  <a:pt x="515291" y="295950"/>
                </a:lnTo>
                <a:lnTo>
                  <a:pt x="502707" y="349063"/>
                </a:lnTo>
                <a:lnTo>
                  <a:pt x="477915" y="403185"/>
                </a:lnTo>
                <a:lnTo>
                  <a:pt x="439866" y="456291"/>
                </a:lnTo>
                <a:lnTo>
                  <a:pt x="384293" y="488062"/>
                </a:lnTo>
                <a:lnTo>
                  <a:pt x="327102" y="510976"/>
                </a:lnTo>
                <a:lnTo>
                  <a:pt x="298039" y="521098"/>
                </a:lnTo>
                <a:lnTo>
                  <a:pt x="279063" y="523816"/>
                </a:lnTo>
                <a:lnTo>
                  <a:pt x="261161" y="519573"/>
                </a:lnTo>
                <a:lnTo>
                  <a:pt x="243813" y="509726"/>
                </a:lnTo>
                <a:lnTo>
                  <a:pt x="226498" y="495631"/>
                </a:lnTo>
                <a:lnTo>
                  <a:pt x="238491" y="487804"/>
                </a:lnTo>
                <a:lnTo>
                  <a:pt x="249804" y="480276"/>
                </a:lnTo>
                <a:lnTo>
                  <a:pt x="287778" y="460333"/>
                </a:lnTo>
                <a:lnTo>
                  <a:pt x="335660" y="442319"/>
                </a:lnTo>
                <a:lnTo>
                  <a:pt x="377181" y="422531"/>
                </a:lnTo>
                <a:lnTo>
                  <a:pt x="408432" y="393906"/>
                </a:lnTo>
                <a:lnTo>
                  <a:pt x="431070" y="357683"/>
                </a:lnTo>
                <a:lnTo>
                  <a:pt x="446751" y="315104"/>
                </a:lnTo>
                <a:lnTo>
                  <a:pt x="451518" y="300151"/>
                </a:lnTo>
                <a:lnTo>
                  <a:pt x="456984" y="285424"/>
                </a:lnTo>
                <a:lnTo>
                  <a:pt x="462654" y="270779"/>
                </a:lnTo>
                <a:lnTo>
                  <a:pt x="468031" y="256071"/>
                </a:lnTo>
                <a:lnTo>
                  <a:pt x="473049" y="245273"/>
                </a:lnTo>
                <a:lnTo>
                  <a:pt x="479917" y="236767"/>
                </a:lnTo>
                <a:lnTo>
                  <a:pt x="488523" y="232383"/>
                </a:lnTo>
                <a:close/>
              </a:path>
              <a:path w="519429" h="523875">
                <a:moveTo>
                  <a:pt x="338867" y="0"/>
                </a:moveTo>
                <a:lnTo>
                  <a:pt x="374790" y="24497"/>
                </a:lnTo>
                <a:lnTo>
                  <a:pt x="389422" y="108653"/>
                </a:lnTo>
                <a:lnTo>
                  <a:pt x="387898" y="159753"/>
                </a:lnTo>
                <a:lnTo>
                  <a:pt x="377575" y="209717"/>
                </a:lnTo>
                <a:lnTo>
                  <a:pt x="356367" y="258364"/>
                </a:lnTo>
                <a:lnTo>
                  <a:pt x="327235" y="299449"/>
                </a:lnTo>
                <a:lnTo>
                  <a:pt x="292023" y="333182"/>
                </a:lnTo>
                <a:lnTo>
                  <a:pt x="251867" y="360539"/>
                </a:lnTo>
                <a:lnTo>
                  <a:pt x="207903" y="382495"/>
                </a:lnTo>
                <a:lnTo>
                  <a:pt x="147216" y="402168"/>
                </a:lnTo>
                <a:lnTo>
                  <a:pt x="84218" y="415594"/>
                </a:lnTo>
                <a:lnTo>
                  <a:pt x="63196" y="416847"/>
                </a:lnTo>
                <a:lnTo>
                  <a:pt x="43519" y="412423"/>
                </a:lnTo>
                <a:lnTo>
                  <a:pt x="25272" y="403020"/>
                </a:lnTo>
                <a:lnTo>
                  <a:pt x="8540" y="389337"/>
                </a:lnTo>
                <a:lnTo>
                  <a:pt x="1860" y="380679"/>
                </a:lnTo>
                <a:lnTo>
                  <a:pt x="0" y="371865"/>
                </a:lnTo>
                <a:lnTo>
                  <a:pt x="2845" y="365005"/>
                </a:lnTo>
                <a:lnTo>
                  <a:pt x="47629" y="340719"/>
                </a:lnTo>
                <a:lnTo>
                  <a:pt x="92233" y="326152"/>
                </a:lnTo>
                <a:lnTo>
                  <a:pt x="156152" y="307096"/>
                </a:lnTo>
                <a:lnTo>
                  <a:pt x="187853" y="296937"/>
                </a:lnTo>
                <a:lnTo>
                  <a:pt x="225225" y="277640"/>
                </a:lnTo>
                <a:lnTo>
                  <a:pt x="253494" y="250195"/>
                </a:lnTo>
                <a:lnTo>
                  <a:pt x="273818" y="216259"/>
                </a:lnTo>
                <a:lnTo>
                  <a:pt x="287352" y="177490"/>
                </a:lnTo>
                <a:lnTo>
                  <a:pt x="300311" y="112149"/>
                </a:lnTo>
                <a:lnTo>
                  <a:pt x="309880" y="46027"/>
                </a:lnTo>
                <a:lnTo>
                  <a:pt x="311875" y="30579"/>
                </a:lnTo>
                <a:lnTo>
                  <a:pt x="315415" y="16425"/>
                </a:lnTo>
                <a:lnTo>
                  <a:pt x="323434" y="5565"/>
                </a:lnTo>
                <a:lnTo>
                  <a:pt x="338867" y="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62168" y="4284312"/>
            <a:ext cx="623570" cy="1074420"/>
          </a:xfrm>
          <a:custGeom>
            <a:avLst/>
            <a:gdLst/>
            <a:ahLst/>
            <a:cxnLst/>
            <a:rect l="l" t="t" r="r" b="b"/>
            <a:pathLst>
              <a:path w="623570" h="1074420">
                <a:moveTo>
                  <a:pt x="495459" y="1072289"/>
                </a:moveTo>
                <a:lnTo>
                  <a:pt x="456756" y="1059682"/>
                </a:lnTo>
                <a:lnTo>
                  <a:pt x="421675" y="999654"/>
                </a:lnTo>
                <a:lnTo>
                  <a:pt x="395438" y="952460"/>
                </a:lnTo>
                <a:lnTo>
                  <a:pt x="368728" y="905610"/>
                </a:lnTo>
                <a:lnTo>
                  <a:pt x="340738" y="859643"/>
                </a:lnTo>
                <a:lnTo>
                  <a:pt x="310663" y="815097"/>
                </a:lnTo>
                <a:lnTo>
                  <a:pt x="277035" y="772872"/>
                </a:lnTo>
                <a:lnTo>
                  <a:pt x="240025" y="733028"/>
                </a:lnTo>
                <a:lnTo>
                  <a:pt x="201183" y="694565"/>
                </a:lnTo>
                <a:lnTo>
                  <a:pt x="162059" y="656484"/>
                </a:lnTo>
                <a:lnTo>
                  <a:pt x="110505" y="624777"/>
                </a:lnTo>
                <a:lnTo>
                  <a:pt x="50731" y="609514"/>
                </a:lnTo>
                <a:lnTo>
                  <a:pt x="18036" y="598919"/>
                </a:lnTo>
                <a:lnTo>
                  <a:pt x="1074" y="581721"/>
                </a:lnTo>
                <a:lnTo>
                  <a:pt x="0" y="557736"/>
                </a:lnTo>
                <a:lnTo>
                  <a:pt x="14967" y="526780"/>
                </a:lnTo>
                <a:lnTo>
                  <a:pt x="44831" y="481492"/>
                </a:lnTo>
                <a:lnTo>
                  <a:pt x="73725" y="435766"/>
                </a:lnTo>
                <a:lnTo>
                  <a:pt x="101079" y="389189"/>
                </a:lnTo>
                <a:lnTo>
                  <a:pt x="126323" y="341349"/>
                </a:lnTo>
                <a:lnTo>
                  <a:pt x="148888" y="291833"/>
                </a:lnTo>
                <a:lnTo>
                  <a:pt x="165025" y="245921"/>
                </a:lnTo>
                <a:lnTo>
                  <a:pt x="175777" y="199420"/>
                </a:lnTo>
                <a:lnTo>
                  <a:pt x="182048" y="152229"/>
                </a:lnTo>
                <a:lnTo>
                  <a:pt x="184743" y="104249"/>
                </a:lnTo>
                <a:lnTo>
                  <a:pt x="185037" y="86018"/>
                </a:lnTo>
                <a:lnTo>
                  <a:pt x="185430" y="67817"/>
                </a:lnTo>
                <a:lnTo>
                  <a:pt x="191654" y="23464"/>
                </a:lnTo>
                <a:lnTo>
                  <a:pt x="203149" y="7823"/>
                </a:lnTo>
                <a:lnTo>
                  <a:pt x="209026" y="0"/>
                </a:lnTo>
                <a:lnTo>
                  <a:pt x="238465" y="27463"/>
                </a:lnTo>
                <a:lnTo>
                  <a:pt x="241080" y="35586"/>
                </a:lnTo>
                <a:lnTo>
                  <a:pt x="242320" y="39788"/>
                </a:lnTo>
                <a:lnTo>
                  <a:pt x="237006" y="42578"/>
                </a:lnTo>
                <a:lnTo>
                  <a:pt x="254739" y="84226"/>
                </a:lnTo>
                <a:lnTo>
                  <a:pt x="272130" y="126145"/>
                </a:lnTo>
                <a:lnTo>
                  <a:pt x="290827" y="167302"/>
                </a:lnTo>
                <a:lnTo>
                  <a:pt x="302003" y="187619"/>
                </a:lnTo>
                <a:lnTo>
                  <a:pt x="240420" y="209210"/>
                </a:lnTo>
                <a:lnTo>
                  <a:pt x="226353" y="261282"/>
                </a:lnTo>
                <a:lnTo>
                  <a:pt x="209223" y="311638"/>
                </a:lnTo>
                <a:lnTo>
                  <a:pt x="189139" y="360374"/>
                </a:lnTo>
                <a:lnTo>
                  <a:pt x="166213" y="407584"/>
                </a:lnTo>
                <a:lnTo>
                  <a:pt x="140555" y="453364"/>
                </a:lnTo>
                <a:lnTo>
                  <a:pt x="112276" y="497808"/>
                </a:lnTo>
                <a:lnTo>
                  <a:pt x="81487" y="541011"/>
                </a:lnTo>
                <a:lnTo>
                  <a:pt x="129931" y="560056"/>
                </a:lnTo>
                <a:lnTo>
                  <a:pt x="174057" y="583379"/>
                </a:lnTo>
                <a:lnTo>
                  <a:pt x="214358" y="610552"/>
                </a:lnTo>
                <a:lnTo>
                  <a:pt x="251328" y="641146"/>
                </a:lnTo>
                <a:lnTo>
                  <a:pt x="285460" y="674736"/>
                </a:lnTo>
                <a:lnTo>
                  <a:pt x="317249" y="710893"/>
                </a:lnTo>
                <a:lnTo>
                  <a:pt x="347186" y="749190"/>
                </a:lnTo>
                <a:lnTo>
                  <a:pt x="375766" y="789200"/>
                </a:lnTo>
                <a:lnTo>
                  <a:pt x="403482" y="830494"/>
                </a:lnTo>
                <a:lnTo>
                  <a:pt x="430827" y="872646"/>
                </a:lnTo>
                <a:lnTo>
                  <a:pt x="497564" y="849248"/>
                </a:lnTo>
                <a:lnTo>
                  <a:pt x="500284" y="911175"/>
                </a:lnTo>
                <a:lnTo>
                  <a:pt x="505378" y="964962"/>
                </a:lnTo>
                <a:lnTo>
                  <a:pt x="513826" y="1008876"/>
                </a:lnTo>
                <a:lnTo>
                  <a:pt x="517032" y="1023464"/>
                </a:lnTo>
                <a:lnTo>
                  <a:pt x="518982" y="1039072"/>
                </a:lnTo>
                <a:lnTo>
                  <a:pt x="517031" y="1052962"/>
                </a:lnTo>
                <a:lnTo>
                  <a:pt x="509687" y="1064309"/>
                </a:lnTo>
                <a:lnTo>
                  <a:pt x="495459" y="1072289"/>
                </a:lnTo>
                <a:close/>
              </a:path>
              <a:path w="623570" h="1074420">
                <a:moveTo>
                  <a:pt x="497564" y="849248"/>
                </a:moveTo>
                <a:lnTo>
                  <a:pt x="430827" y="872646"/>
                </a:lnTo>
                <a:lnTo>
                  <a:pt x="432636" y="823543"/>
                </a:lnTo>
                <a:lnTo>
                  <a:pt x="434559" y="774890"/>
                </a:lnTo>
                <a:lnTo>
                  <a:pt x="437291" y="726779"/>
                </a:lnTo>
                <a:lnTo>
                  <a:pt x="441529" y="679303"/>
                </a:lnTo>
                <a:lnTo>
                  <a:pt x="447969" y="632552"/>
                </a:lnTo>
                <a:lnTo>
                  <a:pt x="457306" y="586620"/>
                </a:lnTo>
                <a:lnTo>
                  <a:pt x="470237" y="541596"/>
                </a:lnTo>
                <a:lnTo>
                  <a:pt x="487457" y="497574"/>
                </a:lnTo>
                <a:lnTo>
                  <a:pt x="509661" y="454645"/>
                </a:lnTo>
                <a:lnTo>
                  <a:pt x="461142" y="431019"/>
                </a:lnTo>
                <a:lnTo>
                  <a:pt x="415993" y="403751"/>
                </a:lnTo>
                <a:lnTo>
                  <a:pt x="374145" y="372685"/>
                </a:lnTo>
                <a:lnTo>
                  <a:pt x="335763" y="337879"/>
                </a:lnTo>
                <a:lnTo>
                  <a:pt x="300660" y="299072"/>
                </a:lnTo>
                <a:lnTo>
                  <a:pt x="268882" y="256216"/>
                </a:lnTo>
                <a:lnTo>
                  <a:pt x="240420" y="209210"/>
                </a:lnTo>
                <a:lnTo>
                  <a:pt x="302003" y="187619"/>
                </a:lnTo>
                <a:lnTo>
                  <a:pt x="312479" y="206663"/>
                </a:lnTo>
                <a:lnTo>
                  <a:pt x="341639" y="247356"/>
                </a:lnTo>
                <a:lnTo>
                  <a:pt x="375362" y="283734"/>
                </a:lnTo>
                <a:lnTo>
                  <a:pt x="413000" y="316091"/>
                </a:lnTo>
                <a:lnTo>
                  <a:pt x="453987" y="344767"/>
                </a:lnTo>
                <a:lnTo>
                  <a:pt x="497437" y="369917"/>
                </a:lnTo>
                <a:lnTo>
                  <a:pt x="553313" y="379339"/>
                </a:lnTo>
                <a:lnTo>
                  <a:pt x="586733" y="380180"/>
                </a:lnTo>
                <a:lnTo>
                  <a:pt x="599769" y="381589"/>
                </a:lnTo>
                <a:lnTo>
                  <a:pt x="611150" y="386752"/>
                </a:lnTo>
                <a:lnTo>
                  <a:pt x="619980" y="398351"/>
                </a:lnTo>
                <a:lnTo>
                  <a:pt x="623428" y="412673"/>
                </a:lnTo>
                <a:lnTo>
                  <a:pt x="620483" y="424716"/>
                </a:lnTo>
                <a:lnTo>
                  <a:pt x="612981" y="435228"/>
                </a:lnTo>
                <a:lnTo>
                  <a:pt x="602756" y="444956"/>
                </a:lnTo>
                <a:lnTo>
                  <a:pt x="573040" y="476109"/>
                </a:lnTo>
                <a:lnTo>
                  <a:pt x="550103" y="511080"/>
                </a:lnTo>
                <a:lnTo>
                  <a:pt x="533260" y="549348"/>
                </a:lnTo>
                <a:lnTo>
                  <a:pt x="521826" y="590391"/>
                </a:lnTo>
                <a:lnTo>
                  <a:pt x="511819" y="643597"/>
                </a:lnTo>
                <a:lnTo>
                  <a:pt x="504435" y="696914"/>
                </a:lnTo>
                <a:lnTo>
                  <a:pt x="499633" y="750335"/>
                </a:lnTo>
                <a:lnTo>
                  <a:pt x="497368" y="803856"/>
                </a:lnTo>
                <a:lnTo>
                  <a:pt x="497564" y="849248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0408" y="9422299"/>
            <a:ext cx="476884" cy="422909"/>
          </a:xfrm>
          <a:custGeom>
            <a:avLst/>
            <a:gdLst/>
            <a:ahLst/>
            <a:cxnLst/>
            <a:rect l="l" t="t" r="r" b="b"/>
            <a:pathLst>
              <a:path w="476884" h="422909">
                <a:moveTo>
                  <a:pt x="327624" y="368573"/>
                </a:moveTo>
                <a:lnTo>
                  <a:pt x="307325" y="408257"/>
                </a:lnTo>
                <a:lnTo>
                  <a:pt x="258036" y="419440"/>
                </a:lnTo>
                <a:lnTo>
                  <a:pt x="208050" y="422866"/>
                </a:lnTo>
                <a:lnTo>
                  <a:pt x="177744" y="420794"/>
                </a:lnTo>
                <a:lnTo>
                  <a:pt x="118602" y="407254"/>
                </a:lnTo>
                <a:lnTo>
                  <a:pt x="71380" y="371036"/>
                </a:lnTo>
                <a:lnTo>
                  <a:pt x="31147" y="330255"/>
                </a:lnTo>
                <a:lnTo>
                  <a:pt x="12003" y="308984"/>
                </a:lnTo>
                <a:lnTo>
                  <a:pt x="2832" y="293699"/>
                </a:lnTo>
                <a:lnTo>
                  <a:pt x="0" y="276836"/>
                </a:lnTo>
                <a:lnTo>
                  <a:pt x="2159" y="258435"/>
                </a:lnTo>
                <a:lnTo>
                  <a:pt x="7963" y="238538"/>
                </a:lnTo>
                <a:lnTo>
                  <a:pt x="18984" y="246006"/>
                </a:lnTo>
                <a:lnTo>
                  <a:pt x="29504" y="252998"/>
                </a:lnTo>
                <a:lnTo>
                  <a:pt x="60261" y="278379"/>
                </a:lnTo>
                <a:lnTo>
                  <a:pt x="92944" y="312943"/>
                </a:lnTo>
                <a:lnTo>
                  <a:pt x="124849" y="341420"/>
                </a:lnTo>
                <a:lnTo>
                  <a:pt x="160604" y="357924"/>
                </a:lnTo>
                <a:lnTo>
                  <a:pt x="199747" y="364319"/>
                </a:lnTo>
                <a:lnTo>
                  <a:pt x="241815" y="362473"/>
                </a:lnTo>
                <a:lnTo>
                  <a:pt x="256322" y="361190"/>
                </a:lnTo>
                <a:lnTo>
                  <a:pt x="270887" y="360587"/>
                </a:lnTo>
                <a:lnTo>
                  <a:pt x="285456" y="360188"/>
                </a:lnTo>
                <a:lnTo>
                  <a:pt x="299974" y="359516"/>
                </a:lnTo>
                <a:lnTo>
                  <a:pt x="311018" y="359941"/>
                </a:lnTo>
                <a:lnTo>
                  <a:pt x="320770" y="362772"/>
                </a:lnTo>
                <a:lnTo>
                  <a:pt x="327624" y="368573"/>
                </a:lnTo>
                <a:close/>
              </a:path>
              <a:path w="476884" h="422909">
                <a:moveTo>
                  <a:pt x="472327" y="156916"/>
                </a:moveTo>
                <a:lnTo>
                  <a:pt x="476718" y="172271"/>
                </a:lnTo>
                <a:lnTo>
                  <a:pt x="473038" y="185219"/>
                </a:lnTo>
                <a:lnTo>
                  <a:pt x="464344" y="196493"/>
                </a:lnTo>
                <a:lnTo>
                  <a:pt x="397662" y="239239"/>
                </a:lnTo>
                <a:lnTo>
                  <a:pt x="353417" y="256276"/>
                </a:lnTo>
                <a:lnTo>
                  <a:pt x="306967" y="265366"/>
                </a:lnTo>
                <a:lnTo>
                  <a:pt x="257716" y="264654"/>
                </a:lnTo>
                <a:lnTo>
                  <a:pt x="212071" y="254439"/>
                </a:lnTo>
                <a:lnTo>
                  <a:pt x="170519" y="236375"/>
                </a:lnTo>
                <a:lnTo>
                  <a:pt x="132635" y="211785"/>
                </a:lnTo>
                <a:lnTo>
                  <a:pt x="97995" y="181993"/>
                </a:lnTo>
                <a:lnTo>
                  <a:pt x="59272" y="137052"/>
                </a:lnTo>
                <a:lnTo>
                  <a:pt x="25057" y="87888"/>
                </a:lnTo>
                <a:lnTo>
                  <a:pt x="13081" y="51875"/>
                </a:lnTo>
                <a:lnTo>
                  <a:pt x="14537" y="32863"/>
                </a:lnTo>
                <a:lnTo>
                  <a:pt x="20199" y="13614"/>
                </a:lnTo>
                <a:lnTo>
                  <a:pt x="25167" y="4826"/>
                </a:lnTo>
                <a:lnTo>
                  <a:pt x="32095" y="24"/>
                </a:lnTo>
                <a:lnTo>
                  <a:pt x="38950" y="0"/>
                </a:lnTo>
                <a:lnTo>
                  <a:pt x="47223" y="4405"/>
                </a:lnTo>
                <a:lnTo>
                  <a:pt x="75878" y="29658"/>
                </a:lnTo>
                <a:lnTo>
                  <a:pt x="104431" y="62650"/>
                </a:lnTo>
                <a:lnTo>
                  <a:pt x="143792" y="110582"/>
                </a:lnTo>
                <a:lnTo>
                  <a:pt x="163920" y="134101"/>
                </a:lnTo>
                <a:lnTo>
                  <a:pt x="193907" y="159198"/>
                </a:lnTo>
                <a:lnTo>
                  <a:pt x="227577" y="173570"/>
                </a:lnTo>
                <a:lnTo>
                  <a:pt x="263929" y="178804"/>
                </a:lnTo>
                <a:lnTo>
                  <a:pt x="301965" y="176485"/>
                </a:lnTo>
                <a:lnTo>
                  <a:pt x="362515" y="164135"/>
                </a:lnTo>
                <a:lnTo>
                  <a:pt x="422508" y="148599"/>
                </a:lnTo>
                <a:lnTo>
                  <a:pt x="436438" y="144763"/>
                </a:lnTo>
                <a:lnTo>
                  <a:pt x="449819" y="142716"/>
                </a:lnTo>
                <a:lnTo>
                  <a:pt x="461999" y="145690"/>
                </a:lnTo>
                <a:lnTo>
                  <a:pt x="472327" y="156916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3502" y="3755207"/>
            <a:ext cx="476250" cy="403225"/>
          </a:xfrm>
          <a:custGeom>
            <a:avLst/>
            <a:gdLst/>
            <a:ahLst/>
            <a:cxnLst/>
            <a:rect l="l" t="t" r="r" b="b"/>
            <a:pathLst>
              <a:path w="476250" h="403225">
                <a:moveTo>
                  <a:pt x="27919" y="142373"/>
                </a:moveTo>
                <a:lnTo>
                  <a:pt x="21030" y="135650"/>
                </a:lnTo>
                <a:lnTo>
                  <a:pt x="18422" y="126803"/>
                </a:lnTo>
                <a:lnTo>
                  <a:pt x="18147" y="116013"/>
                </a:lnTo>
                <a:lnTo>
                  <a:pt x="20166" y="105613"/>
                </a:lnTo>
                <a:lnTo>
                  <a:pt x="60585" y="62605"/>
                </a:lnTo>
                <a:lnTo>
                  <a:pt x="101382" y="33520"/>
                </a:lnTo>
                <a:lnTo>
                  <a:pt x="156340" y="7276"/>
                </a:lnTo>
                <a:lnTo>
                  <a:pt x="185768" y="0"/>
                </a:lnTo>
                <a:lnTo>
                  <a:pt x="216803" y="503"/>
                </a:lnTo>
                <a:lnTo>
                  <a:pt x="244962" y="6139"/>
                </a:lnTo>
                <a:lnTo>
                  <a:pt x="272895" y="12571"/>
                </a:lnTo>
                <a:lnTo>
                  <a:pt x="300590" y="19826"/>
                </a:lnTo>
                <a:lnTo>
                  <a:pt x="328036" y="27929"/>
                </a:lnTo>
                <a:lnTo>
                  <a:pt x="343852" y="36151"/>
                </a:lnTo>
                <a:lnTo>
                  <a:pt x="355092" y="49037"/>
                </a:lnTo>
                <a:lnTo>
                  <a:pt x="362884" y="65846"/>
                </a:lnTo>
                <a:lnTo>
                  <a:pt x="368354" y="85837"/>
                </a:lnTo>
                <a:lnTo>
                  <a:pt x="355055" y="85243"/>
                </a:lnTo>
                <a:lnTo>
                  <a:pt x="342432" y="84793"/>
                </a:lnTo>
                <a:lnTo>
                  <a:pt x="302939" y="79267"/>
                </a:lnTo>
                <a:lnTo>
                  <a:pt x="256999" y="66925"/>
                </a:lnTo>
                <a:lnTo>
                  <a:pt x="214907" y="59363"/>
                </a:lnTo>
                <a:lnTo>
                  <a:pt x="175803" y="64017"/>
                </a:lnTo>
                <a:lnTo>
                  <a:pt x="139104" y="79058"/>
                </a:lnTo>
                <a:lnTo>
                  <a:pt x="104226" y="102653"/>
                </a:lnTo>
                <a:lnTo>
                  <a:pt x="92537" y="111340"/>
                </a:lnTo>
                <a:lnTo>
                  <a:pt x="80442" y="119477"/>
                </a:lnTo>
                <a:lnTo>
                  <a:pt x="68237" y="127444"/>
                </a:lnTo>
                <a:lnTo>
                  <a:pt x="56220" y="135615"/>
                </a:lnTo>
                <a:lnTo>
                  <a:pt x="46587" y="141035"/>
                </a:lnTo>
                <a:lnTo>
                  <a:pt x="36796" y="143727"/>
                </a:lnTo>
                <a:lnTo>
                  <a:pt x="27919" y="142373"/>
                </a:lnTo>
                <a:close/>
              </a:path>
              <a:path w="476250" h="403225">
                <a:moveTo>
                  <a:pt x="15420" y="398461"/>
                </a:moveTo>
                <a:lnTo>
                  <a:pt x="3642" y="387677"/>
                </a:lnTo>
                <a:lnTo>
                  <a:pt x="0" y="374719"/>
                </a:lnTo>
                <a:lnTo>
                  <a:pt x="1506" y="360562"/>
                </a:lnTo>
                <a:lnTo>
                  <a:pt x="35946" y="289234"/>
                </a:lnTo>
                <a:lnTo>
                  <a:pt x="64726" y="251557"/>
                </a:lnTo>
                <a:lnTo>
                  <a:pt x="99546" y="219497"/>
                </a:lnTo>
                <a:lnTo>
                  <a:pt x="141882" y="194322"/>
                </a:lnTo>
                <a:lnTo>
                  <a:pt x="186121" y="179132"/>
                </a:lnTo>
                <a:lnTo>
                  <a:pt x="230982" y="172773"/>
                </a:lnTo>
                <a:lnTo>
                  <a:pt x="276133" y="173894"/>
                </a:lnTo>
                <a:lnTo>
                  <a:pt x="321242" y="181144"/>
                </a:lnTo>
                <a:lnTo>
                  <a:pt x="377761" y="199167"/>
                </a:lnTo>
                <a:lnTo>
                  <a:pt x="432650" y="223146"/>
                </a:lnTo>
                <a:lnTo>
                  <a:pt x="470417" y="264523"/>
                </a:lnTo>
                <a:lnTo>
                  <a:pt x="476036" y="293976"/>
                </a:lnTo>
                <a:lnTo>
                  <a:pt x="472646" y="301695"/>
                </a:lnTo>
                <a:lnTo>
                  <a:pt x="432204" y="302203"/>
                </a:lnTo>
                <a:lnTo>
                  <a:pt x="378231" y="286200"/>
                </a:lnTo>
                <a:lnTo>
                  <a:pt x="319602" y="265964"/>
                </a:lnTo>
                <a:lnTo>
                  <a:pt x="290141" y="256461"/>
                </a:lnTo>
                <a:lnTo>
                  <a:pt x="251454" y="250774"/>
                </a:lnTo>
                <a:lnTo>
                  <a:pt x="215242" y="256153"/>
                </a:lnTo>
                <a:lnTo>
                  <a:pt x="181528" y="270723"/>
                </a:lnTo>
                <a:lnTo>
                  <a:pt x="150333" y="292609"/>
                </a:lnTo>
                <a:lnTo>
                  <a:pt x="105207" y="334828"/>
                </a:lnTo>
                <a:lnTo>
                  <a:pt x="62223" y="379469"/>
                </a:lnTo>
                <a:lnTo>
                  <a:pt x="52361" y="390030"/>
                </a:lnTo>
                <a:lnTo>
                  <a:pt x="42032" y="398778"/>
                </a:lnTo>
                <a:lnTo>
                  <a:pt x="30098" y="402620"/>
                </a:lnTo>
                <a:lnTo>
                  <a:pt x="15420" y="398461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0804" y="628687"/>
            <a:ext cx="916940" cy="1144270"/>
          </a:xfrm>
          <a:custGeom>
            <a:avLst/>
            <a:gdLst/>
            <a:ahLst/>
            <a:cxnLst/>
            <a:rect l="l" t="t" r="r" b="b"/>
            <a:pathLst>
              <a:path w="916939" h="1144270">
                <a:moveTo>
                  <a:pt x="541675" y="599213"/>
                </a:moveTo>
                <a:lnTo>
                  <a:pt x="439897" y="578400"/>
                </a:lnTo>
                <a:lnTo>
                  <a:pt x="441852" y="571627"/>
                </a:lnTo>
                <a:lnTo>
                  <a:pt x="443009" y="567906"/>
                </a:lnTo>
                <a:lnTo>
                  <a:pt x="458700" y="506065"/>
                </a:lnTo>
                <a:lnTo>
                  <a:pt x="494710" y="363738"/>
                </a:lnTo>
                <a:lnTo>
                  <a:pt x="506661" y="316803"/>
                </a:lnTo>
                <a:lnTo>
                  <a:pt x="519354" y="267338"/>
                </a:lnTo>
                <a:lnTo>
                  <a:pt x="532172" y="217907"/>
                </a:lnTo>
                <a:lnTo>
                  <a:pt x="545146" y="168522"/>
                </a:lnTo>
                <a:lnTo>
                  <a:pt x="556147" y="130244"/>
                </a:lnTo>
                <a:lnTo>
                  <a:pt x="568316" y="92276"/>
                </a:lnTo>
                <a:lnTo>
                  <a:pt x="580971" y="54409"/>
                </a:lnTo>
                <a:lnTo>
                  <a:pt x="593431" y="16429"/>
                </a:lnTo>
                <a:lnTo>
                  <a:pt x="594518" y="13005"/>
                </a:lnTo>
                <a:lnTo>
                  <a:pt x="595607" y="8622"/>
                </a:lnTo>
                <a:lnTo>
                  <a:pt x="598283" y="6866"/>
                </a:lnTo>
                <a:lnTo>
                  <a:pt x="603151" y="3832"/>
                </a:lnTo>
                <a:lnTo>
                  <a:pt x="609743" y="0"/>
                </a:lnTo>
                <a:lnTo>
                  <a:pt x="618844" y="2627"/>
                </a:lnTo>
                <a:lnTo>
                  <a:pt x="623459" y="9328"/>
                </a:lnTo>
                <a:lnTo>
                  <a:pt x="624598" y="14550"/>
                </a:lnTo>
                <a:lnTo>
                  <a:pt x="625835" y="20369"/>
                </a:lnTo>
                <a:lnTo>
                  <a:pt x="624181" y="27514"/>
                </a:lnTo>
                <a:lnTo>
                  <a:pt x="622344" y="33664"/>
                </a:lnTo>
                <a:lnTo>
                  <a:pt x="614352" y="61235"/>
                </a:lnTo>
                <a:lnTo>
                  <a:pt x="599289" y="112283"/>
                </a:lnTo>
                <a:lnTo>
                  <a:pt x="579801" y="185084"/>
                </a:lnTo>
                <a:lnTo>
                  <a:pt x="567655" y="231590"/>
                </a:lnTo>
                <a:lnTo>
                  <a:pt x="555559" y="278097"/>
                </a:lnTo>
                <a:lnTo>
                  <a:pt x="517521" y="425206"/>
                </a:lnTo>
                <a:lnTo>
                  <a:pt x="506305" y="468777"/>
                </a:lnTo>
                <a:lnTo>
                  <a:pt x="494552" y="515579"/>
                </a:lnTo>
                <a:lnTo>
                  <a:pt x="481355" y="569223"/>
                </a:lnTo>
                <a:lnTo>
                  <a:pt x="480674" y="573497"/>
                </a:lnTo>
                <a:lnTo>
                  <a:pt x="479581" y="578839"/>
                </a:lnTo>
                <a:lnTo>
                  <a:pt x="553885" y="594034"/>
                </a:lnTo>
                <a:lnTo>
                  <a:pt x="541675" y="599213"/>
                </a:lnTo>
                <a:close/>
              </a:path>
              <a:path w="916939" h="1144270">
                <a:moveTo>
                  <a:pt x="553885" y="594034"/>
                </a:moveTo>
                <a:lnTo>
                  <a:pt x="479581" y="578839"/>
                </a:lnTo>
                <a:lnTo>
                  <a:pt x="481771" y="578519"/>
                </a:lnTo>
                <a:lnTo>
                  <a:pt x="484183" y="578053"/>
                </a:lnTo>
                <a:lnTo>
                  <a:pt x="486225" y="577511"/>
                </a:lnTo>
                <a:lnTo>
                  <a:pt x="794575" y="449238"/>
                </a:lnTo>
                <a:lnTo>
                  <a:pt x="833574" y="433033"/>
                </a:lnTo>
                <a:lnTo>
                  <a:pt x="857807" y="422756"/>
                </a:lnTo>
                <a:lnTo>
                  <a:pt x="870027" y="417953"/>
                </a:lnTo>
                <a:lnTo>
                  <a:pt x="882481" y="413864"/>
                </a:lnTo>
                <a:lnTo>
                  <a:pt x="888793" y="412915"/>
                </a:lnTo>
                <a:lnTo>
                  <a:pt x="895516" y="413147"/>
                </a:lnTo>
                <a:lnTo>
                  <a:pt x="902284" y="414217"/>
                </a:lnTo>
                <a:lnTo>
                  <a:pt x="908734" y="415779"/>
                </a:lnTo>
                <a:lnTo>
                  <a:pt x="912366" y="416905"/>
                </a:lnTo>
                <a:lnTo>
                  <a:pt x="916645" y="424305"/>
                </a:lnTo>
                <a:lnTo>
                  <a:pt x="916372" y="428471"/>
                </a:lnTo>
                <a:lnTo>
                  <a:pt x="916171" y="433228"/>
                </a:lnTo>
                <a:lnTo>
                  <a:pt x="864272" y="463490"/>
                </a:lnTo>
                <a:lnTo>
                  <a:pt x="819952" y="483596"/>
                </a:lnTo>
                <a:lnTo>
                  <a:pt x="553885" y="594034"/>
                </a:lnTo>
                <a:close/>
              </a:path>
              <a:path w="916939" h="1144270">
                <a:moveTo>
                  <a:pt x="12296" y="808225"/>
                </a:moveTo>
                <a:lnTo>
                  <a:pt x="6271" y="804966"/>
                </a:lnTo>
                <a:lnTo>
                  <a:pt x="1957" y="799538"/>
                </a:lnTo>
                <a:lnTo>
                  <a:pt x="0" y="792883"/>
                </a:lnTo>
                <a:lnTo>
                  <a:pt x="748" y="786097"/>
                </a:lnTo>
                <a:lnTo>
                  <a:pt x="31315" y="761101"/>
                </a:lnTo>
                <a:lnTo>
                  <a:pt x="108680" y="727665"/>
                </a:lnTo>
                <a:lnTo>
                  <a:pt x="179152" y="698753"/>
                </a:lnTo>
                <a:lnTo>
                  <a:pt x="333932" y="638674"/>
                </a:lnTo>
                <a:lnTo>
                  <a:pt x="405152" y="611403"/>
                </a:lnTo>
                <a:lnTo>
                  <a:pt x="408790" y="610612"/>
                </a:lnTo>
                <a:lnTo>
                  <a:pt x="412467" y="608677"/>
                </a:lnTo>
                <a:lnTo>
                  <a:pt x="417147" y="606564"/>
                </a:lnTo>
                <a:lnTo>
                  <a:pt x="382696" y="567465"/>
                </a:lnTo>
                <a:lnTo>
                  <a:pt x="353582" y="525103"/>
                </a:lnTo>
                <a:lnTo>
                  <a:pt x="326934" y="481303"/>
                </a:lnTo>
                <a:lnTo>
                  <a:pt x="299881" y="437888"/>
                </a:lnTo>
                <a:lnTo>
                  <a:pt x="256533" y="376058"/>
                </a:lnTo>
                <a:lnTo>
                  <a:pt x="245305" y="361096"/>
                </a:lnTo>
                <a:lnTo>
                  <a:pt x="239965" y="352583"/>
                </a:lnTo>
                <a:lnTo>
                  <a:pt x="237583" y="345628"/>
                </a:lnTo>
                <a:lnTo>
                  <a:pt x="238256" y="340197"/>
                </a:lnTo>
                <a:lnTo>
                  <a:pt x="242082" y="336257"/>
                </a:lnTo>
                <a:lnTo>
                  <a:pt x="249321" y="333962"/>
                </a:lnTo>
                <a:lnTo>
                  <a:pt x="255432" y="335413"/>
                </a:lnTo>
                <a:lnTo>
                  <a:pt x="300406" y="388820"/>
                </a:lnTo>
                <a:lnTo>
                  <a:pt x="334536" y="433652"/>
                </a:lnTo>
                <a:lnTo>
                  <a:pt x="383217" y="505892"/>
                </a:lnTo>
                <a:lnTo>
                  <a:pt x="399622" y="529864"/>
                </a:lnTo>
                <a:lnTo>
                  <a:pt x="408692" y="541794"/>
                </a:lnTo>
                <a:lnTo>
                  <a:pt x="418496" y="553586"/>
                </a:lnTo>
                <a:lnTo>
                  <a:pt x="439897" y="578400"/>
                </a:lnTo>
                <a:lnTo>
                  <a:pt x="541675" y="599213"/>
                </a:lnTo>
                <a:lnTo>
                  <a:pt x="494067" y="619415"/>
                </a:lnTo>
                <a:lnTo>
                  <a:pt x="491096" y="620726"/>
                </a:lnTo>
                <a:lnTo>
                  <a:pt x="488272" y="622260"/>
                </a:lnTo>
                <a:lnTo>
                  <a:pt x="484001" y="624265"/>
                </a:lnTo>
                <a:lnTo>
                  <a:pt x="513579" y="665863"/>
                </a:lnTo>
                <a:lnTo>
                  <a:pt x="515670" y="668738"/>
                </a:lnTo>
                <a:lnTo>
                  <a:pt x="460048" y="657364"/>
                </a:lnTo>
                <a:lnTo>
                  <a:pt x="459379" y="659338"/>
                </a:lnTo>
                <a:lnTo>
                  <a:pt x="421086" y="651507"/>
                </a:lnTo>
                <a:lnTo>
                  <a:pt x="418488" y="651936"/>
                </a:lnTo>
                <a:lnTo>
                  <a:pt x="415815" y="652732"/>
                </a:lnTo>
                <a:lnTo>
                  <a:pt x="413365" y="653383"/>
                </a:lnTo>
                <a:lnTo>
                  <a:pt x="218227" y="727215"/>
                </a:lnTo>
                <a:lnTo>
                  <a:pt x="169472" y="746093"/>
                </a:lnTo>
                <a:lnTo>
                  <a:pt x="113417" y="769533"/>
                </a:lnTo>
                <a:lnTo>
                  <a:pt x="57720" y="794053"/>
                </a:lnTo>
                <a:lnTo>
                  <a:pt x="42862" y="800850"/>
                </a:lnTo>
                <a:lnTo>
                  <a:pt x="35385" y="804221"/>
                </a:lnTo>
                <a:lnTo>
                  <a:pt x="27784" y="807314"/>
                </a:lnTo>
                <a:lnTo>
                  <a:pt x="19608" y="809085"/>
                </a:lnTo>
                <a:lnTo>
                  <a:pt x="12296" y="808225"/>
                </a:lnTo>
                <a:close/>
              </a:path>
              <a:path w="916939" h="1144270">
                <a:moveTo>
                  <a:pt x="635886" y="873807"/>
                </a:moveTo>
                <a:lnTo>
                  <a:pt x="629616" y="871469"/>
                </a:lnTo>
                <a:lnTo>
                  <a:pt x="622469" y="867705"/>
                </a:lnTo>
                <a:lnTo>
                  <a:pt x="616180" y="862581"/>
                </a:lnTo>
                <a:lnTo>
                  <a:pt x="611081" y="856357"/>
                </a:lnTo>
                <a:lnTo>
                  <a:pt x="580887" y="820179"/>
                </a:lnTo>
                <a:lnTo>
                  <a:pt x="551099" y="783688"/>
                </a:lnTo>
                <a:lnTo>
                  <a:pt x="522124" y="746572"/>
                </a:lnTo>
                <a:lnTo>
                  <a:pt x="494371" y="708517"/>
                </a:lnTo>
                <a:lnTo>
                  <a:pt x="468245" y="669211"/>
                </a:lnTo>
                <a:lnTo>
                  <a:pt x="466068" y="665695"/>
                </a:lnTo>
                <a:lnTo>
                  <a:pt x="463482" y="662288"/>
                </a:lnTo>
                <a:lnTo>
                  <a:pt x="460048" y="657364"/>
                </a:lnTo>
                <a:lnTo>
                  <a:pt x="515670" y="668738"/>
                </a:lnTo>
                <a:lnTo>
                  <a:pt x="528400" y="686238"/>
                </a:lnTo>
                <a:lnTo>
                  <a:pt x="543717" y="706137"/>
                </a:lnTo>
                <a:lnTo>
                  <a:pt x="569083" y="737411"/>
                </a:lnTo>
                <a:lnTo>
                  <a:pt x="646547" y="830218"/>
                </a:lnTo>
                <a:lnTo>
                  <a:pt x="650131" y="834405"/>
                </a:lnTo>
                <a:lnTo>
                  <a:pt x="653270" y="838885"/>
                </a:lnTo>
                <a:lnTo>
                  <a:pt x="655962" y="843657"/>
                </a:lnTo>
                <a:lnTo>
                  <a:pt x="658493" y="849959"/>
                </a:lnTo>
                <a:lnTo>
                  <a:pt x="659191" y="856192"/>
                </a:lnTo>
                <a:lnTo>
                  <a:pt x="657756" y="862240"/>
                </a:lnTo>
                <a:lnTo>
                  <a:pt x="653883" y="867988"/>
                </a:lnTo>
                <a:lnTo>
                  <a:pt x="648322" y="872272"/>
                </a:lnTo>
                <a:lnTo>
                  <a:pt x="642222" y="874143"/>
                </a:lnTo>
                <a:lnTo>
                  <a:pt x="635886" y="873807"/>
                </a:lnTo>
                <a:close/>
              </a:path>
              <a:path w="916939" h="1144270">
                <a:moveTo>
                  <a:pt x="309347" y="1144112"/>
                </a:moveTo>
                <a:lnTo>
                  <a:pt x="299044" y="1141621"/>
                </a:lnTo>
                <a:lnTo>
                  <a:pt x="294208" y="1134108"/>
                </a:lnTo>
                <a:lnTo>
                  <a:pt x="292113" y="1128306"/>
                </a:lnTo>
                <a:lnTo>
                  <a:pt x="290312" y="1122948"/>
                </a:lnTo>
                <a:lnTo>
                  <a:pt x="290837" y="1119985"/>
                </a:lnTo>
                <a:lnTo>
                  <a:pt x="302559" y="1070568"/>
                </a:lnTo>
                <a:lnTo>
                  <a:pt x="312589" y="1032895"/>
                </a:lnTo>
                <a:lnTo>
                  <a:pt x="378766" y="801797"/>
                </a:lnTo>
                <a:lnTo>
                  <a:pt x="405608" y="708536"/>
                </a:lnTo>
                <a:lnTo>
                  <a:pt x="418675" y="663296"/>
                </a:lnTo>
                <a:lnTo>
                  <a:pt x="419771" y="658531"/>
                </a:lnTo>
                <a:lnTo>
                  <a:pt x="421086" y="651507"/>
                </a:lnTo>
                <a:lnTo>
                  <a:pt x="459379" y="659338"/>
                </a:lnTo>
                <a:lnTo>
                  <a:pt x="458588" y="661671"/>
                </a:lnTo>
                <a:lnTo>
                  <a:pt x="457728" y="663990"/>
                </a:lnTo>
                <a:lnTo>
                  <a:pt x="456734" y="667433"/>
                </a:lnTo>
                <a:lnTo>
                  <a:pt x="387392" y="914709"/>
                </a:lnTo>
                <a:lnTo>
                  <a:pt x="359452" y="1014116"/>
                </a:lnTo>
                <a:lnTo>
                  <a:pt x="345464" y="1063797"/>
                </a:lnTo>
                <a:lnTo>
                  <a:pt x="332819" y="1107844"/>
                </a:lnTo>
                <a:lnTo>
                  <a:pt x="328184" y="1123400"/>
                </a:lnTo>
                <a:lnTo>
                  <a:pt x="327054" y="1127391"/>
                </a:lnTo>
                <a:lnTo>
                  <a:pt x="325478" y="1133210"/>
                </a:lnTo>
                <a:lnTo>
                  <a:pt x="321834" y="1135919"/>
                </a:lnTo>
                <a:lnTo>
                  <a:pt x="317001" y="1139728"/>
                </a:lnTo>
                <a:lnTo>
                  <a:pt x="309347" y="1144112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335965" y="4590538"/>
            <a:ext cx="498475" cy="483234"/>
          </a:xfrm>
          <a:custGeom>
            <a:avLst/>
            <a:gdLst/>
            <a:ahLst/>
            <a:cxnLst/>
            <a:rect l="l" t="t" r="r" b="b"/>
            <a:pathLst>
              <a:path w="498475" h="483235">
                <a:moveTo>
                  <a:pt x="290265" y="451196"/>
                </a:moveTo>
                <a:lnTo>
                  <a:pt x="266679" y="481368"/>
                </a:lnTo>
                <a:lnTo>
                  <a:pt x="257882" y="483076"/>
                </a:lnTo>
                <a:lnTo>
                  <a:pt x="232324" y="481130"/>
                </a:lnTo>
                <a:lnTo>
                  <a:pt x="181321" y="473130"/>
                </a:lnTo>
                <a:lnTo>
                  <a:pt x="128462" y="453672"/>
                </a:lnTo>
                <a:lnTo>
                  <a:pt x="75578" y="421620"/>
                </a:lnTo>
                <a:lnTo>
                  <a:pt x="41507" y="371453"/>
                </a:lnTo>
                <a:lnTo>
                  <a:pt x="15665" y="319111"/>
                </a:lnTo>
                <a:lnTo>
                  <a:pt x="3968" y="292401"/>
                </a:lnTo>
                <a:lnTo>
                  <a:pt x="0" y="274677"/>
                </a:lnTo>
                <a:lnTo>
                  <a:pt x="2672" y="257457"/>
                </a:lnTo>
                <a:lnTo>
                  <a:pt x="10669" y="240350"/>
                </a:lnTo>
                <a:lnTo>
                  <a:pt x="22673" y="222965"/>
                </a:lnTo>
                <a:lnTo>
                  <a:pt x="30941" y="233721"/>
                </a:lnTo>
                <a:lnTo>
                  <a:pt x="38876" y="243855"/>
                </a:lnTo>
                <a:lnTo>
                  <a:pt x="60492" y="278263"/>
                </a:lnTo>
                <a:lnTo>
                  <a:pt x="81023" y="322171"/>
                </a:lnTo>
                <a:lnTo>
                  <a:pt x="102756" y="359942"/>
                </a:lnTo>
                <a:lnTo>
                  <a:pt x="132058" y="387365"/>
                </a:lnTo>
                <a:lnTo>
                  <a:pt x="167884" y="406097"/>
                </a:lnTo>
                <a:lnTo>
                  <a:pt x="209186" y="417794"/>
                </a:lnTo>
                <a:lnTo>
                  <a:pt x="223636" y="421202"/>
                </a:lnTo>
                <a:lnTo>
                  <a:pt x="237924" y="425288"/>
                </a:lnTo>
                <a:lnTo>
                  <a:pt x="252151" y="429571"/>
                </a:lnTo>
                <a:lnTo>
                  <a:pt x="266415" y="433574"/>
                </a:lnTo>
                <a:lnTo>
                  <a:pt x="276966" y="437524"/>
                </a:lnTo>
                <a:lnTo>
                  <a:pt x="285494" y="443388"/>
                </a:lnTo>
                <a:lnTo>
                  <a:pt x="290265" y="451196"/>
                </a:lnTo>
                <a:close/>
              </a:path>
              <a:path w="498475" h="483235">
                <a:moveTo>
                  <a:pt x="498239" y="292842"/>
                </a:moveTo>
                <a:lnTo>
                  <a:pt x="477809" y="328565"/>
                </a:lnTo>
                <a:lnTo>
                  <a:pt x="399559" y="348541"/>
                </a:lnTo>
                <a:lnTo>
                  <a:pt x="351274" y="350840"/>
                </a:lnTo>
                <a:lnTo>
                  <a:pt x="303406" y="344745"/>
                </a:lnTo>
                <a:lnTo>
                  <a:pt x="255975" y="328272"/>
                </a:lnTo>
                <a:lnTo>
                  <a:pt x="215083" y="303762"/>
                </a:lnTo>
                <a:lnTo>
                  <a:pt x="180672" y="272971"/>
                </a:lnTo>
                <a:lnTo>
                  <a:pt x="151906" y="237044"/>
                </a:lnTo>
                <a:lnTo>
                  <a:pt x="127948" y="197125"/>
                </a:lnTo>
                <a:lnTo>
                  <a:pt x="104904" y="141244"/>
                </a:lnTo>
                <a:lnTo>
                  <a:pt x="87576" y="82722"/>
                </a:lnTo>
                <a:lnTo>
                  <a:pt x="84836" y="62959"/>
                </a:lnTo>
                <a:lnTo>
                  <a:pt x="87548" y="44049"/>
                </a:lnTo>
                <a:lnTo>
                  <a:pt x="95060" y="26126"/>
                </a:lnTo>
                <a:lnTo>
                  <a:pt x="106718" y="9322"/>
                </a:lnTo>
                <a:lnTo>
                  <a:pt x="114314" y="2443"/>
                </a:lnTo>
                <a:lnTo>
                  <a:pt x="122625" y="0"/>
                </a:lnTo>
                <a:lnTo>
                  <a:pt x="129234" y="2162"/>
                </a:lnTo>
                <a:lnTo>
                  <a:pt x="155449" y="42686"/>
                </a:lnTo>
                <a:lnTo>
                  <a:pt x="172488" y="83749"/>
                </a:lnTo>
                <a:lnTo>
                  <a:pt x="195191" y="142728"/>
                </a:lnTo>
                <a:lnTo>
                  <a:pt x="207119" y="171928"/>
                </a:lnTo>
                <a:lnTo>
                  <a:pt x="228080" y="205815"/>
                </a:lnTo>
                <a:lnTo>
                  <a:pt x="289547" y="247222"/>
                </a:lnTo>
                <a:lnTo>
                  <a:pt x="327098" y="257170"/>
                </a:lnTo>
                <a:lnTo>
                  <a:pt x="389657" y="264629"/>
                </a:lnTo>
                <a:lnTo>
                  <a:pt x="452700" y="268830"/>
                </a:lnTo>
                <a:lnTo>
                  <a:pt x="467411" y="269584"/>
                </a:lnTo>
                <a:lnTo>
                  <a:pt x="481017" y="271892"/>
                </a:lnTo>
                <a:lnTo>
                  <a:pt x="491848" y="278672"/>
                </a:lnTo>
                <a:lnTo>
                  <a:pt x="498239" y="292842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67330" y="9531188"/>
            <a:ext cx="398145" cy="418465"/>
          </a:xfrm>
          <a:custGeom>
            <a:avLst/>
            <a:gdLst/>
            <a:ahLst/>
            <a:cxnLst/>
            <a:rect l="l" t="t" r="r" b="b"/>
            <a:pathLst>
              <a:path w="398144" h="418465">
                <a:moveTo>
                  <a:pt x="200572" y="397980"/>
                </a:moveTo>
                <a:lnTo>
                  <a:pt x="198147" y="405778"/>
                </a:lnTo>
                <a:lnTo>
                  <a:pt x="192490" y="411148"/>
                </a:lnTo>
                <a:lnTo>
                  <a:pt x="184483" y="415497"/>
                </a:lnTo>
                <a:lnTo>
                  <a:pt x="175893" y="417958"/>
                </a:lnTo>
                <a:lnTo>
                  <a:pt x="168488" y="417665"/>
                </a:lnTo>
                <a:lnTo>
                  <a:pt x="128132" y="403845"/>
                </a:lnTo>
                <a:lnTo>
                  <a:pt x="90696" y="384103"/>
                </a:lnTo>
                <a:lnTo>
                  <a:pt x="49992" y="352544"/>
                </a:lnTo>
                <a:lnTo>
                  <a:pt x="21827" y="309345"/>
                </a:lnTo>
                <a:lnTo>
                  <a:pt x="9495" y="262227"/>
                </a:lnTo>
                <a:lnTo>
                  <a:pt x="0" y="214567"/>
                </a:lnTo>
                <a:lnTo>
                  <a:pt x="146" y="199433"/>
                </a:lnTo>
                <a:lnTo>
                  <a:pt x="5545" y="185974"/>
                </a:lnTo>
                <a:lnTo>
                  <a:pt x="15209" y="173622"/>
                </a:lnTo>
                <a:lnTo>
                  <a:pt x="28152" y="161808"/>
                </a:lnTo>
                <a:lnTo>
                  <a:pt x="32781" y="172110"/>
                </a:lnTo>
                <a:lnTo>
                  <a:pt x="37259" y="181844"/>
                </a:lnTo>
                <a:lnTo>
                  <a:pt x="51360" y="226976"/>
                </a:lnTo>
                <a:lnTo>
                  <a:pt x="56427" y="253412"/>
                </a:lnTo>
                <a:lnTo>
                  <a:pt x="66804" y="288196"/>
                </a:lnTo>
                <a:lnTo>
                  <a:pt x="85226" y="316030"/>
                </a:lnTo>
                <a:lnTo>
                  <a:pt x="110539" y="338057"/>
                </a:lnTo>
                <a:lnTo>
                  <a:pt x="141589" y="355422"/>
                </a:lnTo>
                <a:lnTo>
                  <a:pt x="152581" y="360943"/>
                </a:lnTo>
                <a:lnTo>
                  <a:pt x="163315" y="366982"/>
                </a:lnTo>
                <a:lnTo>
                  <a:pt x="173962" y="373169"/>
                </a:lnTo>
                <a:lnTo>
                  <a:pt x="184692" y="379137"/>
                </a:lnTo>
                <a:lnTo>
                  <a:pt x="192442" y="384353"/>
                </a:lnTo>
                <a:lnTo>
                  <a:pt x="198203" y="390737"/>
                </a:lnTo>
                <a:lnTo>
                  <a:pt x="200572" y="397980"/>
                </a:lnTo>
                <a:close/>
              </a:path>
              <a:path w="398144" h="418465">
                <a:moveTo>
                  <a:pt x="397883" y="309185"/>
                </a:moveTo>
                <a:lnTo>
                  <a:pt x="362485" y="337005"/>
                </a:lnTo>
                <a:lnTo>
                  <a:pt x="353369" y="338023"/>
                </a:lnTo>
                <a:lnTo>
                  <a:pt x="307927" y="335549"/>
                </a:lnTo>
                <a:lnTo>
                  <a:pt x="268617" y="328206"/>
                </a:lnTo>
                <a:lnTo>
                  <a:pt x="231225" y="314133"/>
                </a:lnTo>
                <a:lnTo>
                  <a:pt x="196141" y="291725"/>
                </a:lnTo>
                <a:lnTo>
                  <a:pt x="167838" y="264044"/>
                </a:lnTo>
                <a:lnTo>
                  <a:pt x="145938" y="232504"/>
                </a:lnTo>
                <a:lnTo>
                  <a:pt x="129551" y="197874"/>
                </a:lnTo>
                <a:lnTo>
                  <a:pt x="117788" y="160923"/>
                </a:lnTo>
                <a:lnTo>
                  <a:pt x="109770" y="111197"/>
                </a:lnTo>
                <a:lnTo>
                  <a:pt x="106853" y="60420"/>
                </a:lnTo>
                <a:lnTo>
                  <a:pt x="108373" y="43865"/>
                </a:lnTo>
                <a:lnTo>
                  <a:pt x="136105" y="4528"/>
                </a:lnTo>
                <a:lnTo>
                  <a:pt x="150671" y="0"/>
                </a:lnTo>
                <a:lnTo>
                  <a:pt x="155584" y="3014"/>
                </a:lnTo>
                <a:lnTo>
                  <a:pt x="169050" y="40886"/>
                </a:lnTo>
                <a:lnTo>
                  <a:pt x="182186" y="129620"/>
                </a:lnTo>
                <a:lnTo>
                  <a:pt x="186283" y="155582"/>
                </a:lnTo>
                <a:lnTo>
                  <a:pt x="214634" y="212433"/>
                </a:lnTo>
                <a:lnTo>
                  <a:pt x="266814" y="247610"/>
                </a:lnTo>
                <a:lnTo>
                  <a:pt x="315776" y="265591"/>
                </a:lnTo>
                <a:lnTo>
                  <a:pt x="365744" y="281021"/>
                </a:lnTo>
                <a:lnTo>
                  <a:pt x="377447" y="284439"/>
                </a:lnTo>
                <a:lnTo>
                  <a:pt x="387966" y="288906"/>
                </a:lnTo>
                <a:lnTo>
                  <a:pt x="395409" y="296471"/>
                </a:lnTo>
                <a:lnTo>
                  <a:pt x="397883" y="309185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465150" y="7275563"/>
            <a:ext cx="811530" cy="1099820"/>
          </a:xfrm>
          <a:custGeom>
            <a:avLst/>
            <a:gdLst/>
            <a:ahLst/>
            <a:cxnLst/>
            <a:rect l="l" t="t" r="r" b="b"/>
            <a:pathLst>
              <a:path w="811530" h="1099820">
                <a:moveTo>
                  <a:pt x="486238" y="484790"/>
                </a:moveTo>
                <a:lnTo>
                  <a:pt x="397946" y="559715"/>
                </a:lnTo>
                <a:lnTo>
                  <a:pt x="393209" y="553156"/>
                </a:lnTo>
                <a:lnTo>
                  <a:pt x="390784" y="549646"/>
                </a:lnTo>
                <a:lnTo>
                  <a:pt x="356894" y="505732"/>
                </a:lnTo>
                <a:lnTo>
                  <a:pt x="259188" y="379387"/>
                </a:lnTo>
                <a:lnTo>
                  <a:pt x="223158" y="332679"/>
                </a:lnTo>
                <a:lnTo>
                  <a:pt x="169095" y="262293"/>
                </a:lnTo>
                <a:lnTo>
                  <a:pt x="138005" y="221555"/>
                </a:lnTo>
                <a:lnTo>
                  <a:pt x="107035" y="180731"/>
                </a:lnTo>
                <a:lnTo>
                  <a:pt x="80672" y="144308"/>
                </a:lnTo>
                <a:lnTo>
                  <a:pt x="55385" y="107075"/>
                </a:lnTo>
                <a:lnTo>
                  <a:pt x="30520" y="69485"/>
                </a:lnTo>
                <a:lnTo>
                  <a:pt x="5423" y="31987"/>
                </a:lnTo>
                <a:lnTo>
                  <a:pt x="3135" y="28639"/>
                </a:lnTo>
                <a:lnTo>
                  <a:pt x="0" y="24618"/>
                </a:lnTo>
                <a:lnTo>
                  <a:pt x="281" y="21038"/>
                </a:lnTo>
                <a:lnTo>
                  <a:pt x="934" y="14638"/>
                </a:lnTo>
                <a:lnTo>
                  <a:pt x="2057" y="6169"/>
                </a:lnTo>
                <a:lnTo>
                  <a:pt x="10637" y="0"/>
                </a:lnTo>
                <a:lnTo>
                  <a:pt x="19742" y="625"/>
                </a:lnTo>
                <a:lnTo>
                  <a:pt x="25152" y="3273"/>
                </a:lnTo>
                <a:lnTo>
                  <a:pt x="31155" y="6252"/>
                </a:lnTo>
                <a:lnTo>
                  <a:pt x="36351" y="12701"/>
                </a:lnTo>
                <a:lnTo>
                  <a:pt x="40538" y="18613"/>
                </a:lnTo>
                <a:lnTo>
                  <a:pt x="58563" y="43616"/>
                </a:lnTo>
                <a:lnTo>
                  <a:pt x="94371" y="93828"/>
                </a:lnTo>
                <a:lnTo>
                  <a:pt x="145496" y="161839"/>
                </a:lnTo>
                <a:lnTo>
                  <a:pt x="178364" y="205020"/>
                </a:lnTo>
                <a:lnTo>
                  <a:pt x="211267" y="248156"/>
                </a:lnTo>
                <a:lnTo>
                  <a:pt x="310148" y="377428"/>
                </a:lnTo>
                <a:lnTo>
                  <a:pt x="347891" y="426649"/>
                </a:lnTo>
                <a:lnTo>
                  <a:pt x="379093" y="466858"/>
                </a:lnTo>
                <a:lnTo>
                  <a:pt x="416381" y="514421"/>
                </a:lnTo>
                <a:lnTo>
                  <a:pt x="418271" y="516854"/>
                </a:lnTo>
                <a:lnTo>
                  <a:pt x="420292" y="519037"/>
                </a:lnTo>
                <a:lnTo>
                  <a:pt x="425574" y="525134"/>
                </a:lnTo>
                <a:lnTo>
                  <a:pt x="490037" y="470430"/>
                </a:lnTo>
                <a:lnTo>
                  <a:pt x="486238" y="484790"/>
                </a:lnTo>
                <a:close/>
              </a:path>
              <a:path w="811530" h="1099820">
                <a:moveTo>
                  <a:pt x="490037" y="470430"/>
                </a:moveTo>
                <a:lnTo>
                  <a:pt x="425574" y="525134"/>
                </a:lnTo>
                <a:lnTo>
                  <a:pt x="426793" y="522986"/>
                </a:lnTo>
                <a:lnTo>
                  <a:pt x="428036" y="520539"/>
                </a:lnTo>
                <a:lnTo>
                  <a:pt x="428957" y="518366"/>
                </a:lnTo>
                <a:lnTo>
                  <a:pt x="526941" y="157645"/>
                </a:lnTo>
                <a:lnTo>
                  <a:pt x="539367" y="112021"/>
                </a:lnTo>
                <a:lnTo>
                  <a:pt x="551027" y="69435"/>
                </a:lnTo>
                <a:lnTo>
                  <a:pt x="575669" y="33886"/>
                </a:lnTo>
                <a:lnTo>
                  <a:pt x="579159" y="31481"/>
                </a:lnTo>
                <a:lnTo>
                  <a:pt x="588652" y="32890"/>
                </a:lnTo>
                <a:lnTo>
                  <a:pt x="592156" y="36042"/>
                </a:lnTo>
                <a:lnTo>
                  <a:pt x="596233" y="39542"/>
                </a:lnTo>
                <a:lnTo>
                  <a:pt x="593064" y="79643"/>
                </a:lnTo>
                <a:lnTo>
                  <a:pt x="581394" y="132907"/>
                </a:lnTo>
                <a:lnTo>
                  <a:pt x="574816" y="159335"/>
                </a:lnTo>
                <a:lnTo>
                  <a:pt x="490037" y="470430"/>
                </a:lnTo>
                <a:close/>
              </a:path>
              <a:path w="811530" h="1099820">
                <a:moveTo>
                  <a:pt x="308070" y="1096259"/>
                </a:moveTo>
                <a:lnTo>
                  <a:pt x="301047" y="1099279"/>
                </a:lnTo>
                <a:lnTo>
                  <a:pt x="293277" y="1099278"/>
                </a:lnTo>
                <a:lnTo>
                  <a:pt x="286037" y="1096348"/>
                </a:lnTo>
                <a:lnTo>
                  <a:pt x="280538" y="1090948"/>
                </a:lnTo>
                <a:lnTo>
                  <a:pt x="277176" y="1083422"/>
                </a:lnTo>
                <a:lnTo>
                  <a:pt x="276346" y="1074112"/>
                </a:lnTo>
                <a:lnTo>
                  <a:pt x="276870" y="1064902"/>
                </a:lnTo>
                <a:lnTo>
                  <a:pt x="302851" y="955222"/>
                </a:lnTo>
                <a:lnTo>
                  <a:pt x="314000" y="914101"/>
                </a:lnTo>
                <a:lnTo>
                  <a:pt x="325607" y="873061"/>
                </a:lnTo>
                <a:lnTo>
                  <a:pt x="338218" y="829959"/>
                </a:lnTo>
                <a:lnTo>
                  <a:pt x="378616" y="694999"/>
                </a:lnTo>
                <a:lnTo>
                  <a:pt x="403338" y="613327"/>
                </a:lnTo>
                <a:lnTo>
                  <a:pt x="405134" y="609576"/>
                </a:lnTo>
                <a:lnTo>
                  <a:pt x="405944" y="604990"/>
                </a:lnTo>
                <a:lnTo>
                  <a:pt x="407284" y="599399"/>
                </a:lnTo>
                <a:lnTo>
                  <a:pt x="360579" y="602448"/>
                </a:lnTo>
                <a:lnTo>
                  <a:pt x="314415" y="600549"/>
                </a:lnTo>
                <a:lnTo>
                  <a:pt x="268609" y="595646"/>
                </a:lnTo>
                <a:lnTo>
                  <a:pt x="222980" y="589684"/>
                </a:lnTo>
                <a:lnTo>
                  <a:pt x="177347" y="584609"/>
                </a:lnTo>
                <a:lnTo>
                  <a:pt x="135105" y="581722"/>
                </a:lnTo>
                <a:lnTo>
                  <a:pt x="92811" y="579507"/>
                </a:lnTo>
                <a:lnTo>
                  <a:pt x="71848" y="578922"/>
                </a:lnTo>
                <a:lnTo>
                  <a:pt x="60640" y="577666"/>
                </a:lnTo>
                <a:lnTo>
                  <a:pt x="52843" y="574900"/>
                </a:lnTo>
                <a:lnTo>
                  <a:pt x="48494" y="570513"/>
                </a:lnTo>
                <a:lnTo>
                  <a:pt x="47628" y="564396"/>
                </a:lnTo>
                <a:lnTo>
                  <a:pt x="50564" y="556428"/>
                </a:lnTo>
                <a:lnTo>
                  <a:pt x="56044" y="552069"/>
                </a:lnTo>
                <a:lnTo>
                  <a:pt x="63154" y="550242"/>
                </a:lnTo>
                <a:lnTo>
                  <a:pt x="70979" y="549870"/>
                </a:lnTo>
                <a:lnTo>
                  <a:pt x="134233" y="549855"/>
                </a:lnTo>
                <a:lnTo>
                  <a:pt x="165833" y="550183"/>
                </a:lnTo>
                <a:lnTo>
                  <a:pt x="197380" y="551182"/>
                </a:lnTo>
                <a:lnTo>
                  <a:pt x="229817" y="553254"/>
                </a:lnTo>
                <a:lnTo>
                  <a:pt x="294799" y="558871"/>
                </a:lnTo>
                <a:lnTo>
                  <a:pt x="327299" y="561202"/>
                </a:lnTo>
                <a:lnTo>
                  <a:pt x="344094" y="561566"/>
                </a:lnTo>
                <a:lnTo>
                  <a:pt x="361271" y="561188"/>
                </a:lnTo>
                <a:lnTo>
                  <a:pt x="397946" y="559715"/>
                </a:lnTo>
                <a:lnTo>
                  <a:pt x="486238" y="484790"/>
                </a:lnTo>
                <a:lnTo>
                  <a:pt x="471467" y="540756"/>
                </a:lnTo>
                <a:lnTo>
                  <a:pt x="470589" y="544285"/>
                </a:lnTo>
                <a:lnTo>
                  <a:pt x="470010" y="547839"/>
                </a:lnTo>
                <a:lnTo>
                  <a:pt x="468854" y="552996"/>
                </a:lnTo>
                <a:lnTo>
                  <a:pt x="526013" y="556065"/>
                </a:lnTo>
                <a:lnTo>
                  <a:pt x="529995" y="556235"/>
                </a:lnTo>
                <a:lnTo>
                  <a:pt x="481740" y="597186"/>
                </a:lnTo>
                <a:lnTo>
                  <a:pt x="483029" y="599154"/>
                </a:lnTo>
                <a:lnTo>
                  <a:pt x="449807" y="627347"/>
                </a:lnTo>
                <a:lnTo>
                  <a:pt x="448404" y="629930"/>
                </a:lnTo>
                <a:lnTo>
                  <a:pt x="447275" y="632836"/>
                </a:lnTo>
                <a:lnTo>
                  <a:pt x="446170" y="635445"/>
                </a:lnTo>
                <a:lnTo>
                  <a:pt x="403210" y="774831"/>
                </a:lnTo>
                <a:lnTo>
                  <a:pt x="366681" y="895277"/>
                </a:lnTo>
                <a:lnTo>
                  <a:pt x="351714" y="947396"/>
                </a:lnTo>
                <a:lnTo>
                  <a:pt x="326692" y="1046421"/>
                </a:lnTo>
                <a:lnTo>
                  <a:pt x="322517" y="1064233"/>
                </a:lnTo>
                <a:lnTo>
                  <a:pt x="320371" y="1073162"/>
                </a:lnTo>
                <a:lnTo>
                  <a:pt x="317894" y="1082007"/>
                </a:lnTo>
                <a:lnTo>
                  <a:pt x="313851" y="1090432"/>
                </a:lnTo>
                <a:lnTo>
                  <a:pt x="308070" y="1096259"/>
                </a:lnTo>
                <a:close/>
              </a:path>
              <a:path w="811530" h="1099820">
                <a:moveTo>
                  <a:pt x="794202" y="593866"/>
                </a:moveTo>
                <a:lnTo>
                  <a:pt x="708937" y="604739"/>
                </a:lnTo>
                <a:lnTo>
                  <a:pt x="656160" y="605425"/>
                </a:lnTo>
                <a:lnTo>
                  <a:pt x="603360" y="604956"/>
                </a:lnTo>
                <a:lnTo>
                  <a:pt x="550620" y="602761"/>
                </a:lnTo>
                <a:lnTo>
                  <a:pt x="497862" y="598259"/>
                </a:lnTo>
                <a:lnTo>
                  <a:pt x="493253" y="597716"/>
                </a:lnTo>
                <a:lnTo>
                  <a:pt x="488459" y="597608"/>
                </a:lnTo>
                <a:lnTo>
                  <a:pt x="481740" y="597186"/>
                </a:lnTo>
                <a:lnTo>
                  <a:pt x="529995" y="556235"/>
                </a:lnTo>
                <a:lnTo>
                  <a:pt x="554238" y="557274"/>
                </a:lnTo>
                <a:lnTo>
                  <a:pt x="582382" y="557716"/>
                </a:lnTo>
                <a:lnTo>
                  <a:pt x="627648" y="557269"/>
                </a:lnTo>
                <a:lnTo>
                  <a:pt x="660397" y="556578"/>
                </a:lnTo>
                <a:lnTo>
                  <a:pt x="762899" y="554030"/>
                </a:lnTo>
                <a:lnTo>
                  <a:pt x="769070" y="553805"/>
                </a:lnTo>
                <a:lnTo>
                  <a:pt x="775193" y="554177"/>
                </a:lnTo>
                <a:lnTo>
                  <a:pt x="801399" y="573977"/>
                </a:lnTo>
                <a:lnTo>
                  <a:pt x="801378" y="581860"/>
                </a:lnTo>
                <a:lnTo>
                  <a:pt x="798849" y="588530"/>
                </a:lnTo>
                <a:lnTo>
                  <a:pt x="794202" y="593866"/>
                </a:lnTo>
                <a:close/>
              </a:path>
              <a:path w="811530" h="1099820">
                <a:moveTo>
                  <a:pt x="809559" y="1069853"/>
                </a:moveTo>
                <a:lnTo>
                  <a:pt x="800281" y="1077170"/>
                </a:lnTo>
                <a:lnTo>
                  <a:pt x="790305" y="1076170"/>
                </a:lnTo>
                <a:lnTo>
                  <a:pt x="783726" y="1073957"/>
                </a:lnTo>
                <a:lnTo>
                  <a:pt x="754178" y="1042825"/>
                </a:lnTo>
                <a:lnTo>
                  <a:pt x="726577" y="1007286"/>
                </a:lnTo>
                <a:lnTo>
                  <a:pt x="594014" y="824928"/>
                </a:lnTo>
                <a:lnTo>
                  <a:pt x="538989" y="748959"/>
                </a:lnTo>
                <a:lnTo>
                  <a:pt x="477911" y="664464"/>
                </a:lnTo>
                <a:lnTo>
                  <a:pt x="458598" y="637705"/>
                </a:lnTo>
                <a:lnTo>
                  <a:pt x="456149" y="634493"/>
                </a:lnTo>
                <a:lnTo>
                  <a:pt x="453378" y="631555"/>
                </a:lnTo>
                <a:lnTo>
                  <a:pt x="449807" y="627347"/>
                </a:lnTo>
                <a:lnTo>
                  <a:pt x="483029" y="599154"/>
                </a:lnTo>
                <a:lnTo>
                  <a:pt x="484553" y="601479"/>
                </a:lnTo>
                <a:lnTo>
                  <a:pt x="486018" y="603857"/>
                </a:lnTo>
                <a:lnTo>
                  <a:pt x="488386" y="607136"/>
                </a:lnTo>
                <a:lnTo>
                  <a:pt x="640729" y="814795"/>
                </a:lnTo>
                <a:lnTo>
                  <a:pt x="732600" y="940175"/>
                </a:lnTo>
                <a:lnTo>
                  <a:pt x="763191" y="981970"/>
                </a:lnTo>
                <a:lnTo>
                  <a:pt x="793537" y="1023871"/>
                </a:lnTo>
                <a:lnTo>
                  <a:pt x="803512" y="1037957"/>
                </a:lnTo>
                <a:lnTo>
                  <a:pt x="806898" y="1042600"/>
                </a:lnTo>
                <a:lnTo>
                  <a:pt x="810972" y="1048052"/>
                </a:lnTo>
                <a:lnTo>
                  <a:pt x="810872" y="1053148"/>
                </a:lnTo>
                <a:lnTo>
                  <a:pt x="810929" y="1060060"/>
                </a:lnTo>
                <a:lnTo>
                  <a:pt x="809559" y="1069853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algn="ctr">
              <a:lnSpc>
                <a:spcPts val="4500"/>
              </a:lnSpc>
              <a:spcBef>
                <a:spcPts val="20"/>
              </a:spcBef>
            </a:pPr>
            <a:r>
              <a:rPr spc="200" dirty="0"/>
              <a:t>HEDEFLEDİĞİNİZ </a:t>
            </a:r>
            <a:r>
              <a:rPr spc="55" dirty="0"/>
              <a:t>LİSEYE </a:t>
            </a:r>
            <a:r>
              <a:rPr spc="-994" dirty="0"/>
              <a:t> </a:t>
            </a:r>
            <a:r>
              <a:rPr spc="105" dirty="0"/>
              <a:t>BAŞARIYLA</a:t>
            </a:r>
            <a:r>
              <a:rPr spc="200" dirty="0"/>
              <a:t> </a:t>
            </a:r>
            <a:r>
              <a:rPr spc="250" dirty="0"/>
              <a:t>ULAŞMANIZ </a:t>
            </a:r>
            <a:r>
              <a:rPr spc="-985" dirty="0"/>
              <a:t> </a:t>
            </a:r>
            <a:r>
              <a:rPr spc="114" dirty="0"/>
              <a:t>DİLEĞİYLE</a:t>
            </a:r>
          </a:p>
        </p:txBody>
      </p:sp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62072" y="5749450"/>
            <a:ext cx="3922220" cy="4115406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92193" y="4692090"/>
            <a:ext cx="13179425" cy="2444750"/>
          </a:xfrm>
          <a:custGeom>
            <a:avLst/>
            <a:gdLst/>
            <a:ahLst/>
            <a:cxnLst/>
            <a:rect l="l" t="t" r="r" b="b"/>
            <a:pathLst>
              <a:path w="13179425" h="2444750">
                <a:moveTo>
                  <a:pt x="84485" y="2323232"/>
                </a:moveTo>
                <a:lnTo>
                  <a:pt x="43849" y="2288816"/>
                </a:lnTo>
                <a:lnTo>
                  <a:pt x="17495" y="2247037"/>
                </a:lnTo>
                <a:lnTo>
                  <a:pt x="3515" y="2198954"/>
                </a:lnTo>
                <a:lnTo>
                  <a:pt x="0" y="2145626"/>
                </a:lnTo>
                <a:lnTo>
                  <a:pt x="4514" y="1735707"/>
                </a:lnTo>
                <a:lnTo>
                  <a:pt x="5046" y="1581926"/>
                </a:lnTo>
                <a:lnTo>
                  <a:pt x="6388" y="1481334"/>
                </a:lnTo>
                <a:lnTo>
                  <a:pt x="10283" y="1330546"/>
                </a:lnTo>
                <a:lnTo>
                  <a:pt x="16147" y="1179862"/>
                </a:lnTo>
                <a:lnTo>
                  <a:pt x="26458" y="979082"/>
                </a:lnTo>
                <a:lnTo>
                  <a:pt x="49180" y="627963"/>
                </a:lnTo>
                <a:lnTo>
                  <a:pt x="63499" y="427394"/>
                </a:lnTo>
                <a:lnTo>
                  <a:pt x="80722" y="364300"/>
                </a:lnTo>
                <a:lnTo>
                  <a:pt x="128470" y="319513"/>
                </a:lnTo>
                <a:lnTo>
                  <a:pt x="171295" y="295542"/>
                </a:lnTo>
                <a:lnTo>
                  <a:pt x="214717" y="272946"/>
                </a:lnTo>
                <a:lnTo>
                  <a:pt x="258710" y="251736"/>
                </a:lnTo>
                <a:lnTo>
                  <a:pt x="303247" y="231920"/>
                </a:lnTo>
                <a:lnTo>
                  <a:pt x="348304" y="213509"/>
                </a:lnTo>
                <a:lnTo>
                  <a:pt x="393855" y="196511"/>
                </a:lnTo>
                <a:lnTo>
                  <a:pt x="439873" y="180937"/>
                </a:lnTo>
                <a:lnTo>
                  <a:pt x="486332" y="166795"/>
                </a:lnTo>
                <a:lnTo>
                  <a:pt x="533208" y="154096"/>
                </a:lnTo>
                <a:lnTo>
                  <a:pt x="580474" y="142849"/>
                </a:lnTo>
                <a:lnTo>
                  <a:pt x="628104" y="133063"/>
                </a:lnTo>
                <a:lnTo>
                  <a:pt x="676072" y="124747"/>
                </a:lnTo>
                <a:lnTo>
                  <a:pt x="724354" y="117912"/>
                </a:lnTo>
                <a:lnTo>
                  <a:pt x="772922" y="112567"/>
                </a:lnTo>
                <a:lnTo>
                  <a:pt x="821751" y="108722"/>
                </a:lnTo>
                <a:lnTo>
                  <a:pt x="870815" y="106385"/>
                </a:lnTo>
                <a:lnTo>
                  <a:pt x="1217208" y="94933"/>
                </a:lnTo>
                <a:lnTo>
                  <a:pt x="1415254" y="86379"/>
                </a:lnTo>
                <a:lnTo>
                  <a:pt x="1563878" y="78258"/>
                </a:lnTo>
                <a:lnTo>
                  <a:pt x="1712603" y="68219"/>
                </a:lnTo>
                <a:lnTo>
                  <a:pt x="1814375" y="60315"/>
                </a:lnTo>
                <a:lnTo>
                  <a:pt x="1866651" y="57339"/>
                </a:lnTo>
                <a:lnTo>
                  <a:pt x="1919023" y="55244"/>
                </a:lnTo>
                <a:lnTo>
                  <a:pt x="2024017" y="52878"/>
                </a:lnTo>
                <a:lnTo>
                  <a:pt x="2181986" y="50831"/>
                </a:lnTo>
                <a:lnTo>
                  <a:pt x="3007269" y="29871"/>
                </a:lnTo>
                <a:lnTo>
                  <a:pt x="3160240" y="24978"/>
                </a:lnTo>
                <a:lnTo>
                  <a:pt x="3260185" y="20235"/>
                </a:lnTo>
                <a:lnTo>
                  <a:pt x="3510162" y="6238"/>
                </a:lnTo>
                <a:lnTo>
                  <a:pt x="3610062" y="2351"/>
                </a:lnTo>
                <a:lnTo>
                  <a:pt x="3709658" y="399"/>
                </a:lnTo>
                <a:lnTo>
                  <a:pt x="3808970" y="0"/>
                </a:lnTo>
                <a:lnTo>
                  <a:pt x="3908188" y="1376"/>
                </a:lnTo>
                <a:lnTo>
                  <a:pt x="4007313" y="4529"/>
                </a:lnTo>
                <a:lnTo>
                  <a:pt x="4106344" y="9458"/>
                </a:lnTo>
                <a:lnTo>
                  <a:pt x="4206827" y="16196"/>
                </a:lnTo>
                <a:lnTo>
                  <a:pt x="4308715" y="24788"/>
                </a:lnTo>
                <a:lnTo>
                  <a:pt x="4410380" y="35063"/>
                </a:lnTo>
                <a:lnTo>
                  <a:pt x="4511744" y="46838"/>
                </a:lnTo>
                <a:lnTo>
                  <a:pt x="4612726" y="59931"/>
                </a:lnTo>
                <a:lnTo>
                  <a:pt x="4713248" y="74159"/>
                </a:lnTo>
                <a:lnTo>
                  <a:pt x="4759405" y="82097"/>
                </a:lnTo>
                <a:lnTo>
                  <a:pt x="4805450" y="92150"/>
                </a:lnTo>
                <a:lnTo>
                  <a:pt x="4851416" y="103712"/>
                </a:lnTo>
                <a:lnTo>
                  <a:pt x="4989153" y="141420"/>
                </a:lnTo>
                <a:lnTo>
                  <a:pt x="5035119" y="152983"/>
                </a:lnTo>
                <a:lnTo>
                  <a:pt x="5085824" y="165190"/>
                </a:lnTo>
                <a:lnTo>
                  <a:pt x="5136747" y="176679"/>
                </a:lnTo>
                <a:lnTo>
                  <a:pt x="5187864" y="187440"/>
                </a:lnTo>
                <a:lnTo>
                  <a:pt x="5239147" y="197462"/>
                </a:lnTo>
                <a:lnTo>
                  <a:pt x="5290574" y="206736"/>
                </a:lnTo>
                <a:lnTo>
                  <a:pt x="5342117" y="215252"/>
                </a:lnTo>
                <a:lnTo>
                  <a:pt x="5393752" y="223000"/>
                </a:lnTo>
                <a:lnTo>
                  <a:pt x="5445455" y="229969"/>
                </a:lnTo>
                <a:lnTo>
                  <a:pt x="5497198" y="236151"/>
                </a:lnTo>
                <a:lnTo>
                  <a:pt x="5548958" y="241535"/>
                </a:lnTo>
                <a:lnTo>
                  <a:pt x="5600710" y="246111"/>
                </a:lnTo>
                <a:lnTo>
                  <a:pt x="5652427" y="249869"/>
                </a:lnTo>
                <a:lnTo>
                  <a:pt x="6161938" y="280186"/>
                </a:lnTo>
                <a:lnTo>
                  <a:pt x="6416722" y="293081"/>
                </a:lnTo>
                <a:lnTo>
                  <a:pt x="6518297" y="297289"/>
                </a:lnTo>
                <a:lnTo>
                  <a:pt x="6569427" y="298075"/>
                </a:lnTo>
                <a:lnTo>
                  <a:pt x="6724299" y="298312"/>
                </a:lnTo>
                <a:lnTo>
                  <a:pt x="6776106" y="299270"/>
                </a:lnTo>
                <a:lnTo>
                  <a:pt x="7576504" y="329600"/>
                </a:lnTo>
                <a:lnTo>
                  <a:pt x="7726020" y="336282"/>
                </a:lnTo>
                <a:lnTo>
                  <a:pt x="7825584" y="339297"/>
                </a:lnTo>
                <a:lnTo>
                  <a:pt x="7925187" y="340820"/>
                </a:lnTo>
                <a:lnTo>
                  <a:pt x="8024807" y="340852"/>
                </a:lnTo>
                <a:lnTo>
                  <a:pt x="8124426" y="339391"/>
                </a:lnTo>
                <a:lnTo>
                  <a:pt x="8224022" y="336435"/>
                </a:lnTo>
                <a:lnTo>
                  <a:pt x="8323575" y="331985"/>
                </a:lnTo>
                <a:lnTo>
                  <a:pt x="8423066" y="326038"/>
                </a:lnTo>
                <a:lnTo>
                  <a:pt x="8522474" y="318594"/>
                </a:lnTo>
                <a:lnTo>
                  <a:pt x="8621779" y="309651"/>
                </a:lnTo>
                <a:lnTo>
                  <a:pt x="8720960" y="299210"/>
                </a:lnTo>
                <a:lnTo>
                  <a:pt x="8819999" y="287267"/>
                </a:lnTo>
                <a:lnTo>
                  <a:pt x="8918873" y="273823"/>
                </a:lnTo>
                <a:lnTo>
                  <a:pt x="9018409" y="262202"/>
                </a:lnTo>
                <a:lnTo>
                  <a:pt x="9118072" y="252504"/>
                </a:lnTo>
                <a:lnTo>
                  <a:pt x="9167939" y="248398"/>
                </a:lnTo>
                <a:lnTo>
                  <a:pt x="9217823" y="244798"/>
                </a:lnTo>
                <a:lnTo>
                  <a:pt x="9267720" y="241714"/>
                </a:lnTo>
                <a:lnTo>
                  <a:pt x="9317624" y="239153"/>
                </a:lnTo>
                <a:lnTo>
                  <a:pt x="9367530" y="237124"/>
                </a:lnTo>
                <a:lnTo>
                  <a:pt x="9417435" y="235637"/>
                </a:lnTo>
                <a:lnTo>
                  <a:pt x="9467332" y="234698"/>
                </a:lnTo>
                <a:lnTo>
                  <a:pt x="9517218" y="234318"/>
                </a:lnTo>
                <a:lnTo>
                  <a:pt x="9567087" y="234504"/>
                </a:lnTo>
                <a:lnTo>
                  <a:pt x="9616934" y="235264"/>
                </a:lnTo>
                <a:lnTo>
                  <a:pt x="9666755" y="236609"/>
                </a:lnTo>
                <a:lnTo>
                  <a:pt x="9822311" y="237532"/>
                </a:lnTo>
                <a:lnTo>
                  <a:pt x="10393109" y="232887"/>
                </a:lnTo>
                <a:lnTo>
                  <a:pt x="10443932" y="231881"/>
                </a:lnTo>
                <a:lnTo>
                  <a:pt x="10494797" y="231491"/>
                </a:lnTo>
                <a:lnTo>
                  <a:pt x="10545690" y="231718"/>
                </a:lnTo>
                <a:lnTo>
                  <a:pt x="10596597" y="232560"/>
                </a:lnTo>
                <a:lnTo>
                  <a:pt x="10647506" y="234017"/>
                </a:lnTo>
                <a:lnTo>
                  <a:pt x="10698403" y="236088"/>
                </a:lnTo>
                <a:lnTo>
                  <a:pt x="10749274" y="238773"/>
                </a:lnTo>
                <a:lnTo>
                  <a:pt x="10800106" y="242070"/>
                </a:lnTo>
                <a:lnTo>
                  <a:pt x="10850886" y="245979"/>
                </a:lnTo>
                <a:lnTo>
                  <a:pt x="10901600" y="250499"/>
                </a:lnTo>
                <a:lnTo>
                  <a:pt x="10952234" y="255630"/>
                </a:lnTo>
                <a:lnTo>
                  <a:pt x="11002775" y="261370"/>
                </a:lnTo>
                <a:lnTo>
                  <a:pt x="11053210" y="267720"/>
                </a:lnTo>
                <a:lnTo>
                  <a:pt x="11103952" y="275016"/>
                </a:lnTo>
                <a:lnTo>
                  <a:pt x="11307676" y="301388"/>
                </a:lnTo>
                <a:lnTo>
                  <a:pt x="11358433" y="308379"/>
                </a:lnTo>
                <a:lnTo>
                  <a:pt x="11408976" y="315969"/>
                </a:lnTo>
                <a:lnTo>
                  <a:pt x="11459232" y="324379"/>
                </a:lnTo>
                <a:lnTo>
                  <a:pt x="11557361" y="343244"/>
                </a:lnTo>
                <a:lnTo>
                  <a:pt x="11605718" y="351639"/>
                </a:lnTo>
                <a:lnTo>
                  <a:pt x="11654188" y="359121"/>
                </a:lnTo>
                <a:lnTo>
                  <a:pt x="11702759" y="365796"/>
                </a:lnTo>
                <a:lnTo>
                  <a:pt x="11751422" y="371773"/>
                </a:lnTo>
                <a:lnTo>
                  <a:pt x="11848976" y="382063"/>
                </a:lnTo>
                <a:lnTo>
                  <a:pt x="12142665" y="407361"/>
                </a:lnTo>
                <a:lnTo>
                  <a:pt x="12241460" y="416633"/>
                </a:lnTo>
                <a:lnTo>
                  <a:pt x="12341214" y="427594"/>
                </a:lnTo>
                <a:lnTo>
                  <a:pt x="12440973" y="440410"/>
                </a:lnTo>
                <a:lnTo>
                  <a:pt x="12540538" y="454934"/>
                </a:lnTo>
                <a:lnTo>
                  <a:pt x="12639713" y="471018"/>
                </a:lnTo>
                <a:lnTo>
                  <a:pt x="12738298" y="488514"/>
                </a:lnTo>
                <a:lnTo>
                  <a:pt x="12787308" y="497745"/>
                </a:lnTo>
                <a:lnTo>
                  <a:pt x="12832937" y="503360"/>
                </a:lnTo>
                <a:lnTo>
                  <a:pt x="12878165" y="507795"/>
                </a:lnTo>
                <a:lnTo>
                  <a:pt x="12923467" y="510843"/>
                </a:lnTo>
                <a:lnTo>
                  <a:pt x="12969315" y="512296"/>
                </a:lnTo>
                <a:lnTo>
                  <a:pt x="12988214" y="512520"/>
                </a:lnTo>
                <a:lnTo>
                  <a:pt x="13027032" y="511168"/>
                </a:lnTo>
                <a:lnTo>
                  <a:pt x="13045930" y="511392"/>
                </a:lnTo>
                <a:lnTo>
                  <a:pt x="13093441" y="517580"/>
                </a:lnTo>
                <a:lnTo>
                  <a:pt x="13131541" y="535856"/>
                </a:lnTo>
                <a:lnTo>
                  <a:pt x="13159222" y="565100"/>
                </a:lnTo>
                <a:lnTo>
                  <a:pt x="13175477" y="604188"/>
                </a:lnTo>
                <a:lnTo>
                  <a:pt x="13179296" y="652001"/>
                </a:lnTo>
                <a:lnTo>
                  <a:pt x="13153984" y="1152648"/>
                </a:lnTo>
                <a:lnTo>
                  <a:pt x="13144787" y="1302757"/>
                </a:lnTo>
                <a:lnTo>
                  <a:pt x="13137643" y="1402777"/>
                </a:lnTo>
                <a:lnTo>
                  <a:pt x="13125040" y="1552333"/>
                </a:lnTo>
                <a:lnTo>
                  <a:pt x="13115030" y="1651453"/>
                </a:lnTo>
                <a:lnTo>
                  <a:pt x="13097834" y="1800018"/>
                </a:lnTo>
                <a:lnTo>
                  <a:pt x="13054316" y="2146490"/>
                </a:lnTo>
                <a:lnTo>
                  <a:pt x="13048423" y="2196003"/>
                </a:lnTo>
                <a:lnTo>
                  <a:pt x="13030718" y="2238975"/>
                </a:lnTo>
                <a:lnTo>
                  <a:pt x="12995126" y="2269871"/>
                </a:lnTo>
                <a:lnTo>
                  <a:pt x="12954796" y="2293280"/>
                </a:lnTo>
                <a:lnTo>
                  <a:pt x="12913072" y="2313179"/>
                </a:lnTo>
                <a:lnTo>
                  <a:pt x="12870031" y="2329437"/>
                </a:lnTo>
                <a:lnTo>
                  <a:pt x="12825748" y="2341918"/>
                </a:lnTo>
                <a:lnTo>
                  <a:pt x="12780299" y="2350491"/>
                </a:lnTo>
                <a:lnTo>
                  <a:pt x="12733760" y="2355020"/>
                </a:lnTo>
                <a:lnTo>
                  <a:pt x="12720715" y="2355762"/>
                </a:lnTo>
                <a:lnTo>
                  <a:pt x="12693799" y="2355346"/>
                </a:lnTo>
                <a:lnTo>
                  <a:pt x="12628583" y="2351607"/>
                </a:lnTo>
                <a:lnTo>
                  <a:pt x="12577946" y="2350506"/>
                </a:lnTo>
                <a:lnTo>
                  <a:pt x="12527495" y="2351142"/>
                </a:lnTo>
                <a:lnTo>
                  <a:pt x="12477196" y="2353337"/>
                </a:lnTo>
                <a:lnTo>
                  <a:pt x="12427013" y="2356909"/>
                </a:lnTo>
                <a:lnTo>
                  <a:pt x="12376912" y="2361678"/>
                </a:lnTo>
                <a:lnTo>
                  <a:pt x="12326857" y="2367464"/>
                </a:lnTo>
                <a:lnTo>
                  <a:pt x="12276814" y="2374088"/>
                </a:lnTo>
                <a:lnTo>
                  <a:pt x="12176623" y="2389124"/>
                </a:lnTo>
                <a:lnTo>
                  <a:pt x="12077262" y="2405337"/>
                </a:lnTo>
                <a:lnTo>
                  <a:pt x="12027997" y="2412734"/>
                </a:lnTo>
                <a:lnTo>
                  <a:pt x="11978621" y="2419364"/>
                </a:lnTo>
                <a:lnTo>
                  <a:pt x="11929144" y="2425224"/>
                </a:lnTo>
                <a:lnTo>
                  <a:pt x="11879578" y="2430311"/>
                </a:lnTo>
                <a:lnTo>
                  <a:pt x="11829933" y="2434622"/>
                </a:lnTo>
                <a:lnTo>
                  <a:pt x="11780221" y="2438154"/>
                </a:lnTo>
                <a:lnTo>
                  <a:pt x="11730453" y="2440904"/>
                </a:lnTo>
                <a:lnTo>
                  <a:pt x="11680639" y="2442869"/>
                </a:lnTo>
                <a:lnTo>
                  <a:pt x="11630790" y="2444047"/>
                </a:lnTo>
                <a:lnTo>
                  <a:pt x="11580919" y="2444433"/>
                </a:lnTo>
                <a:lnTo>
                  <a:pt x="11531035" y="2444024"/>
                </a:lnTo>
                <a:lnTo>
                  <a:pt x="11481149" y="2442819"/>
                </a:lnTo>
                <a:lnTo>
                  <a:pt x="11431273" y="2440813"/>
                </a:lnTo>
                <a:lnTo>
                  <a:pt x="11381418" y="2438004"/>
                </a:lnTo>
                <a:lnTo>
                  <a:pt x="11331595" y="2434389"/>
                </a:lnTo>
                <a:lnTo>
                  <a:pt x="10728791" y="2375668"/>
                </a:lnTo>
                <a:lnTo>
                  <a:pt x="10527285" y="2358133"/>
                </a:lnTo>
                <a:lnTo>
                  <a:pt x="10427278" y="2350571"/>
                </a:lnTo>
                <a:lnTo>
                  <a:pt x="9356657" y="2287116"/>
                </a:lnTo>
                <a:lnTo>
                  <a:pt x="9151034" y="2272716"/>
                </a:lnTo>
                <a:lnTo>
                  <a:pt x="8998627" y="2260274"/>
                </a:lnTo>
                <a:lnTo>
                  <a:pt x="8898783" y="2250319"/>
                </a:lnTo>
                <a:lnTo>
                  <a:pt x="8798826" y="2238606"/>
                </a:lnTo>
                <a:lnTo>
                  <a:pt x="8648923" y="2218804"/>
                </a:lnTo>
                <a:lnTo>
                  <a:pt x="8397678" y="2183620"/>
                </a:lnTo>
                <a:lnTo>
                  <a:pt x="8345623" y="2177131"/>
                </a:lnTo>
                <a:lnTo>
                  <a:pt x="8293531" y="2171333"/>
                </a:lnTo>
                <a:lnTo>
                  <a:pt x="8241402" y="2166230"/>
                </a:lnTo>
                <a:lnTo>
                  <a:pt x="8189237" y="2161829"/>
                </a:lnTo>
                <a:lnTo>
                  <a:pt x="8137034" y="2158134"/>
                </a:lnTo>
                <a:lnTo>
                  <a:pt x="8084794" y="2155151"/>
                </a:lnTo>
                <a:lnTo>
                  <a:pt x="8032516" y="2152885"/>
                </a:lnTo>
                <a:lnTo>
                  <a:pt x="7980200" y="2151342"/>
                </a:lnTo>
                <a:lnTo>
                  <a:pt x="7927845" y="2150528"/>
                </a:lnTo>
                <a:lnTo>
                  <a:pt x="7875451" y="2150447"/>
                </a:lnTo>
                <a:lnTo>
                  <a:pt x="7823019" y="2151104"/>
                </a:lnTo>
                <a:lnTo>
                  <a:pt x="7770547" y="2152506"/>
                </a:lnTo>
                <a:lnTo>
                  <a:pt x="7357072" y="2171203"/>
                </a:lnTo>
                <a:lnTo>
                  <a:pt x="7253853" y="2176929"/>
                </a:lnTo>
                <a:lnTo>
                  <a:pt x="7150870" y="2184094"/>
                </a:lnTo>
                <a:lnTo>
                  <a:pt x="7052824" y="2193487"/>
                </a:lnTo>
                <a:lnTo>
                  <a:pt x="6954759" y="2204528"/>
                </a:lnTo>
                <a:lnTo>
                  <a:pt x="6807825" y="2223287"/>
                </a:lnTo>
                <a:lnTo>
                  <a:pt x="6003763" y="2336376"/>
                </a:lnTo>
                <a:lnTo>
                  <a:pt x="5851019" y="2356500"/>
                </a:lnTo>
                <a:lnTo>
                  <a:pt x="5749246" y="2368831"/>
                </a:lnTo>
                <a:lnTo>
                  <a:pt x="5646219" y="2380142"/>
                </a:lnTo>
                <a:lnTo>
                  <a:pt x="5541943" y="2389803"/>
                </a:lnTo>
                <a:lnTo>
                  <a:pt x="5437676" y="2397762"/>
                </a:lnTo>
                <a:lnTo>
                  <a:pt x="5333350" y="2404285"/>
                </a:lnTo>
                <a:lnTo>
                  <a:pt x="5176601" y="2411963"/>
                </a:lnTo>
                <a:lnTo>
                  <a:pt x="4968545" y="2419565"/>
                </a:lnTo>
                <a:lnTo>
                  <a:pt x="4866982" y="2421958"/>
                </a:lnTo>
                <a:lnTo>
                  <a:pt x="4765442" y="2423202"/>
                </a:lnTo>
                <a:lnTo>
                  <a:pt x="4663923" y="2423378"/>
                </a:lnTo>
                <a:lnTo>
                  <a:pt x="4511677" y="2421819"/>
                </a:lnTo>
                <a:lnTo>
                  <a:pt x="4359467" y="2418320"/>
                </a:lnTo>
                <a:lnTo>
                  <a:pt x="4156559" y="2411114"/>
                </a:lnTo>
                <a:lnTo>
                  <a:pt x="3902967" y="2398948"/>
                </a:lnTo>
                <a:lnTo>
                  <a:pt x="2993515" y="2344870"/>
                </a:lnTo>
                <a:lnTo>
                  <a:pt x="2649965" y="2319578"/>
                </a:lnTo>
                <a:lnTo>
                  <a:pt x="2551835" y="2313751"/>
                </a:lnTo>
                <a:lnTo>
                  <a:pt x="2502821" y="2311479"/>
                </a:lnTo>
                <a:lnTo>
                  <a:pt x="2453853" y="2309742"/>
                </a:lnTo>
                <a:lnTo>
                  <a:pt x="2351206" y="2307907"/>
                </a:lnTo>
                <a:lnTo>
                  <a:pt x="2197216" y="2307010"/>
                </a:lnTo>
                <a:lnTo>
                  <a:pt x="1736663" y="2308907"/>
                </a:lnTo>
                <a:lnTo>
                  <a:pt x="1004518" y="2300048"/>
                </a:lnTo>
                <a:lnTo>
                  <a:pt x="596713" y="2293381"/>
                </a:lnTo>
                <a:lnTo>
                  <a:pt x="393719" y="2292257"/>
                </a:lnTo>
                <a:lnTo>
                  <a:pt x="342985" y="2292349"/>
                </a:lnTo>
                <a:lnTo>
                  <a:pt x="298733" y="2296468"/>
                </a:lnTo>
                <a:lnTo>
                  <a:pt x="255089" y="2302243"/>
                </a:lnTo>
                <a:lnTo>
                  <a:pt x="211834" y="2309429"/>
                </a:lnTo>
                <a:lnTo>
                  <a:pt x="168748" y="2317784"/>
                </a:lnTo>
                <a:lnTo>
                  <a:pt x="84485" y="2323232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34000" y="5046278"/>
            <a:ext cx="10014585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GÜZELSU ŞEHİT SEDAT KASAP İMAM HATİP ORTAOKULU</a:t>
            </a:r>
            <a:endParaRPr sz="5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36168" y="4975194"/>
            <a:ext cx="427355" cy="408305"/>
          </a:xfrm>
          <a:custGeom>
            <a:avLst/>
            <a:gdLst/>
            <a:ahLst/>
            <a:cxnLst/>
            <a:rect l="l" t="t" r="r" b="b"/>
            <a:pathLst>
              <a:path w="427355" h="408304">
                <a:moveTo>
                  <a:pt x="20830" y="207864"/>
                </a:moveTo>
                <a:lnTo>
                  <a:pt x="0" y="182277"/>
                </a:lnTo>
                <a:lnTo>
                  <a:pt x="167" y="175409"/>
                </a:lnTo>
                <a:lnTo>
                  <a:pt x="13696" y="133972"/>
                </a:lnTo>
                <a:lnTo>
                  <a:pt x="33337" y="95423"/>
                </a:lnTo>
                <a:lnTo>
                  <a:pt x="65032" y="53348"/>
                </a:lnTo>
                <a:lnTo>
                  <a:pt x="108845" y="23894"/>
                </a:lnTo>
                <a:lnTo>
                  <a:pt x="156919" y="10548"/>
                </a:lnTo>
                <a:lnTo>
                  <a:pt x="205591" y="91"/>
                </a:lnTo>
                <a:lnTo>
                  <a:pt x="221097" y="0"/>
                </a:lnTo>
                <a:lnTo>
                  <a:pt x="234967" y="5299"/>
                </a:lnTo>
                <a:lnTo>
                  <a:pt x="247770" y="14973"/>
                </a:lnTo>
                <a:lnTo>
                  <a:pt x="260073" y="28004"/>
                </a:lnTo>
                <a:lnTo>
                  <a:pt x="249592" y="32896"/>
                </a:lnTo>
                <a:lnTo>
                  <a:pt x="239691" y="37624"/>
                </a:lnTo>
                <a:lnTo>
                  <a:pt x="193679" y="52745"/>
                </a:lnTo>
                <a:lnTo>
                  <a:pt x="166678" y="58342"/>
                </a:lnTo>
                <a:lnTo>
                  <a:pt x="131208" y="69493"/>
                </a:lnTo>
                <a:lnTo>
                  <a:pt x="102983" y="88752"/>
                </a:lnTo>
                <a:lnTo>
                  <a:pt x="80813" y="114956"/>
                </a:lnTo>
                <a:lnTo>
                  <a:pt x="63508" y="146945"/>
                </a:lnTo>
                <a:lnTo>
                  <a:pt x="58024" y="158259"/>
                </a:lnTo>
                <a:lnTo>
                  <a:pt x="52004" y="169318"/>
                </a:lnTo>
                <a:lnTo>
                  <a:pt x="45831" y="180291"/>
                </a:lnTo>
                <a:lnTo>
                  <a:pt x="39886" y="191345"/>
                </a:lnTo>
                <a:lnTo>
                  <a:pt x="34662" y="199343"/>
                </a:lnTo>
                <a:lnTo>
                  <a:pt x="28213" y="205329"/>
                </a:lnTo>
                <a:lnTo>
                  <a:pt x="20830" y="207864"/>
                </a:lnTo>
                <a:close/>
              </a:path>
              <a:path w="427355" h="408304">
                <a:moveTo>
                  <a:pt x="114855" y="407970"/>
                </a:moveTo>
                <a:lnTo>
                  <a:pt x="85807" y="372260"/>
                </a:lnTo>
                <a:lnTo>
                  <a:pt x="84622" y="362966"/>
                </a:lnTo>
                <a:lnTo>
                  <a:pt x="86451" y="316515"/>
                </a:lnTo>
                <a:lnTo>
                  <a:pt x="93361" y="276249"/>
                </a:lnTo>
                <a:lnTo>
                  <a:pt x="107196" y="237835"/>
                </a:lnTo>
                <a:lnTo>
                  <a:pt x="129604" y="201646"/>
                </a:lnTo>
                <a:lnTo>
                  <a:pt x="157519" y="172299"/>
                </a:lnTo>
                <a:lnTo>
                  <a:pt x="189486" y="149429"/>
                </a:lnTo>
                <a:lnTo>
                  <a:pt x="224705" y="132140"/>
                </a:lnTo>
                <a:lnTo>
                  <a:pt x="262373" y="119538"/>
                </a:lnTo>
                <a:lnTo>
                  <a:pt x="313185" y="110557"/>
                </a:lnTo>
                <a:lnTo>
                  <a:pt x="365153" y="106769"/>
                </a:lnTo>
                <a:lnTo>
                  <a:pt x="382135" y="108058"/>
                </a:lnTo>
                <a:lnTo>
                  <a:pt x="422861" y="135755"/>
                </a:lnTo>
                <a:lnTo>
                  <a:pt x="426892" y="151963"/>
                </a:lnTo>
                <a:lnTo>
                  <a:pt x="424715" y="155625"/>
                </a:lnTo>
                <a:lnTo>
                  <a:pt x="386130" y="169982"/>
                </a:lnTo>
                <a:lnTo>
                  <a:pt x="295440" y="184811"/>
                </a:lnTo>
                <a:lnTo>
                  <a:pt x="268909" y="189409"/>
                </a:lnTo>
                <a:lnTo>
                  <a:pt x="211114" y="219271"/>
                </a:lnTo>
                <a:lnTo>
                  <a:pt x="175892" y="273124"/>
                </a:lnTo>
                <a:lnTo>
                  <a:pt x="158234" y="323417"/>
                </a:lnTo>
                <a:lnTo>
                  <a:pt x="143205" y="374696"/>
                </a:lnTo>
                <a:lnTo>
                  <a:pt x="139886" y="386704"/>
                </a:lnTo>
                <a:lnTo>
                  <a:pt x="135474" y="397519"/>
                </a:lnTo>
                <a:lnTo>
                  <a:pt x="127840" y="405241"/>
                </a:lnTo>
                <a:lnTo>
                  <a:pt x="114855" y="407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033438" y="7602332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6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5" y="239428"/>
                </a:lnTo>
                <a:lnTo>
                  <a:pt x="360634" y="290578"/>
                </a:lnTo>
                <a:lnTo>
                  <a:pt x="335575" y="336181"/>
                </a:lnTo>
                <a:lnTo>
                  <a:pt x="299503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3" y="406909"/>
                </a:lnTo>
                <a:lnTo>
                  <a:pt x="201268" y="401087"/>
                </a:lnTo>
                <a:lnTo>
                  <a:pt x="208236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3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6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8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5" y="379806"/>
                </a:lnTo>
                <a:lnTo>
                  <a:pt x="42256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6"/>
                </a:lnTo>
                <a:lnTo>
                  <a:pt x="3592" y="357233"/>
                </a:lnTo>
                <a:lnTo>
                  <a:pt x="35155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9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87520" y="919891"/>
            <a:ext cx="520065" cy="528320"/>
          </a:xfrm>
          <a:custGeom>
            <a:avLst/>
            <a:gdLst/>
            <a:ahLst/>
            <a:cxnLst/>
            <a:rect l="l" t="t" r="r" b="b"/>
            <a:pathLst>
              <a:path w="520065" h="528319">
                <a:moveTo>
                  <a:pt x="488852" y="234420"/>
                </a:moveTo>
                <a:lnTo>
                  <a:pt x="518530" y="261441"/>
                </a:lnTo>
                <a:lnTo>
                  <a:pt x="519894" y="271532"/>
                </a:lnTo>
                <a:lnTo>
                  <a:pt x="515775" y="298531"/>
                </a:lnTo>
                <a:lnTo>
                  <a:pt x="503207" y="352059"/>
                </a:lnTo>
                <a:lnTo>
                  <a:pt x="478392" y="406591"/>
                </a:lnTo>
                <a:lnTo>
                  <a:pt x="440277" y="460086"/>
                </a:lnTo>
                <a:lnTo>
                  <a:pt x="384556" y="492054"/>
                </a:lnTo>
                <a:lnTo>
                  <a:pt x="327204" y="515093"/>
                </a:lnTo>
                <a:lnTo>
                  <a:pt x="298057" y="525266"/>
                </a:lnTo>
                <a:lnTo>
                  <a:pt x="279023" y="527985"/>
                </a:lnTo>
                <a:lnTo>
                  <a:pt x="261058" y="523689"/>
                </a:lnTo>
                <a:lnTo>
                  <a:pt x="243643" y="513743"/>
                </a:lnTo>
                <a:lnTo>
                  <a:pt x="226256" y="499516"/>
                </a:lnTo>
                <a:lnTo>
                  <a:pt x="238281" y="491639"/>
                </a:lnTo>
                <a:lnTo>
                  <a:pt x="249622" y="484062"/>
                </a:lnTo>
                <a:lnTo>
                  <a:pt x="287698" y="463998"/>
                </a:lnTo>
                <a:lnTo>
                  <a:pt x="335716" y="445890"/>
                </a:lnTo>
                <a:lnTo>
                  <a:pt x="377352" y="425987"/>
                </a:lnTo>
                <a:lnTo>
                  <a:pt x="408673" y="397163"/>
                </a:lnTo>
                <a:lnTo>
                  <a:pt x="431346" y="360672"/>
                </a:lnTo>
                <a:lnTo>
                  <a:pt x="447033" y="317766"/>
                </a:lnTo>
                <a:lnTo>
                  <a:pt x="451799" y="302697"/>
                </a:lnTo>
                <a:lnTo>
                  <a:pt x="457268" y="287857"/>
                </a:lnTo>
                <a:lnTo>
                  <a:pt x="462940" y="273099"/>
                </a:lnTo>
                <a:lnTo>
                  <a:pt x="468318" y="258278"/>
                </a:lnTo>
                <a:lnTo>
                  <a:pt x="473342" y="247399"/>
                </a:lnTo>
                <a:lnTo>
                  <a:pt x="480223" y="238831"/>
                </a:lnTo>
                <a:lnTo>
                  <a:pt x="488852" y="234420"/>
                </a:lnTo>
                <a:close/>
              </a:path>
              <a:path w="520065" h="528319">
                <a:moveTo>
                  <a:pt x="338462" y="0"/>
                </a:moveTo>
                <a:lnTo>
                  <a:pt x="374528" y="24733"/>
                </a:lnTo>
                <a:lnTo>
                  <a:pt x="389297" y="109585"/>
                </a:lnTo>
                <a:lnTo>
                  <a:pt x="387823" y="161096"/>
                </a:lnTo>
                <a:lnTo>
                  <a:pt x="377520" y="211453"/>
                </a:lnTo>
                <a:lnTo>
                  <a:pt x="356294" y="260470"/>
                </a:lnTo>
                <a:lnTo>
                  <a:pt x="327112" y="301857"/>
                </a:lnTo>
                <a:lnTo>
                  <a:pt x="291821" y="335825"/>
                </a:lnTo>
                <a:lnTo>
                  <a:pt x="251564" y="363360"/>
                </a:lnTo>
                <a:lnTo>
                  <a:pt x="207481" y="385446"/>
                </a:lnTo>
                <a:lnTo>
                  <a:pt x="146618" y="405213"/>
                </a:lnTo>
                <a:lnTo>
                  <a:pt x="83429" y="418681"/>
                </a:lnTo>
                <a:lnTo>
                  <a:pt x="62340" y="419922"/>
                </a:lnTo>
                <a:lnTo>
                  <a:pt x="42594" y="415440"/>
                </a:lnTo>
                <a:lnTo>
                  <a:pt x="24278" y="405942"/>
                </a:lnTo>
                <a:lnTo>
                  <a:pt x="7477" y="392131"/>
                </a:lnTo>
                <a:lnTo>
                  <a:pt x="3081" y="386408"/>
                </a:lnTo>
                <a:lnTo>
                  <a:pt x="0" y="371815"/>
                </a:lnTo>
                <a:lnTo>
                  <a:pt x="1737" y="367596"/>
                </a:lnTo>
                <a:lnTo>
                  <a:pt x="46641" y="343162"/>
                </a:lnTo>
                <a:lnTo>
                  <a:pt x="91374" y="328525"/>
                </a:lnTo>
                <a:lnTo>
                  <a:pt x="155480" y="309383"/>
                </a:lnTo>
                <a:lnTo>
                  <a:pt x="187274" y="299175"/>
                </a:lnTo>
                <a:lnTo>
                  <a:pt x="224747" y="279763"/>
                </a:lnTo>
                <a:lnTo>
                  <a:pt x="253078" y="252126"/>
                </a:lnTo>
                <a:lnTo>
                  <a:pt x="273432" y="217938"/>
                </a:lnTo>
                <a:lnTo>
                  <a:pt x="286969" y="178869"/>
                </a:lnTo>
                <a:lnTo>
                  <a:pt x="299900" y="113014"/>
                </a:lnTo>
                <a:lnTo>
                  <a:pt x="309429" y="46368"/>
                </a:lnTo>
                <a:lnTo>
                  <a:pt x="311415" y="30797"/>
                </a:lnTo>
                <a:lnTo>
                  <a:pt x="314951" y="16532"/>
                </a:lnTo>
                <a:lnTo>
                  <a:pt x="322985" y="5594"/>
                </a:lnTo>
                <a:lnTo>
                  <a:pt x="3384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" y="6923358"/>
            <a:ext cx="1785620" cy="1879600"/>
          </a:xfrm>
          <a:custGeom>
            <a:avLst/>
            <a:gdLst/>
            <a:ahLst/>
            <a:cxnLst/>
            <a:rect l="l" t="t" r="r" b="b"/>
            <a:pathLst>
              <a:path w="1785620" h="1879600">
                <a:moveTo>
                  <a:pt x="1476112" y="30592"/>
                </a:moveTo>
                <a:lnTo>
                  <a:pt x="1430287" y="9854"/>
                </a:lnTo>
                <a:lnTo>
                  <a:pt x="1442540" y="1459"/>
                </a:lnTo>
                <a:lnTo>
                  <a:pt x="1449888" y="4784"/>
                </a:lnTo>
                <a:lnTo>
                  <a:pt x="1470117" y="0"/>
                </a:lnTo>
                <a:lnTo>
                  <a:pt x="1475753" y="2550"/>
                </a:lnTo>
                <a:lnTo>
                  <a:pt x="1476624" y="16884"/>
                </a:lnTo>
                <a:lnTo>
                  <a:pt x="1476112" y="30592"/>
                </a:lnTo>
                <a:close/>
              </a:path>
              <a:path w="1785620" h="1879600">
                <a:moveTo>
                  <a:pt x="1586804" y="1070429"/>
                </a:moveTo>
                <a:lnTo>
                  <a:pt x="1472412" y="1018660"/>
                </a:lnTo>
                <a:lnTo>
                  <a:pt x="1510518" y="1021965"/>
                </a:lnTo>
                <a:lnTo>
                  <a:pt x="1544752" y="1023518"/>
                </a:lnTo>
                <a:lnTo>
                  <a:pt x="1616293" y="986194"/>
                </a:lnTo>
                <a:lnTo>
                  <a:pt x="1647857" y="958659"/>
                </a:lnTo>
                <a:lnTo>
                  <a:pt x="1674533" y="928912"/>
                </a:lnTo>
                <a:lnTo>
                  <a:pt x="1701304" y="885267"/>
                </a:lnTo>
                <a:lnTo>
                  <a:pt x="1717659" y="836909"/>
                </a:lnTo>
                <a:lnTo>
                  <a:pt x="1728371" y="785996"/>
                </a:lnTo>
                <a:lnTo>
                  <a:pt x="1727901" y="743964"/>
                </a:lnTo>
                <a:lnTo>
                  <a:pt x="1721183" y="699103"/>
                </a:lnTo>
                <a:lnTo>
                  <a:pt x="1702679" y="662849"/>
                </a:lnTo>
                <a:lnTo>
                  <a:pt x="1677323" y="623494"/>
                </a:lnTo>
                <a:lnTo>
                  <a:pt x="1644812" y="580901"/>
                </a:lnTo>
                <a:lnTo>
                  <a:pt x="1568875" y="518654"/>
                </a:lnTo>
                <a:lnTo>
                  <a:pt x="1218228" y="359964"/>
                </a:lnTo>
                <a:lnTo>
                  <a:pt x="1232481" y="352475"/>
                </a:lnTo>
                <a:lnTo>
                  <a:pt x="1242079" y="342879"/>
                </a:lnTo>
                <a:lnTo>
                  <a:pt x="1247902" y="331574"/>
                </a:lnTo>
                <a:lnTo>
                  <a:pt x="1267519" y="284692"/>
                </a:lnTo>
                <a:lnTo>
                  <a:pt x="1289330" y="238802"/>
                </a:lnTo>
                <a:lnTo>
                  <a:pt x="1313066" y="193785"/>
                </a:lnTo>
                <a:lnTo>
                  <a:pt x="1338458" y="149516"/>
                </a:lnTo>
                <a:lnTo>
                  <a:pt x="1365234" y="105874"/>
                </a:lnTo>
                <a:lnTo>
                  <a:pt x="1393126" y="62736"/>
                </a:lnTo>
                <a:lnTo>
                  <a:pt x="1422702" y="20361"/>
                </a:lnTo>
                <a:lnTo>
                  <a:pt x="1427435" y="8563"/>
                </a:lnTo>
                <a:lnTo>
                  <a:pt x="1477595" y="31264"/>
                </a:lnTo>
                <a:lnTo>
                  <a:pt x="1452178" y="75521"/>
                </a:lnTo>
                <a:lnTo>
                  <a:pt x="1425723" y="119309"/>
                </a:lnTo>
                <a:lnTo>
                  <a:pt x="1404756" y="151640"/>
                </a:lnTo>
                <a:lnTo>
                  <a:pt x="1380094" y="196239"/>
                </a:lnTo>
                <a:lnTo>
                  <a:pt x="1357532" y="241788"/>
                </a:lnTo>
                <a:lnTo>
                  <a:pt x="1341700" y="276443"/>
                </a:lnTo>
                <a:lnTo>
                  <a:pt x="1321292" y="322967"/>
                </a:lnTo>
                <a:lnTo>
                  <a:pt x="1300711" y="369413"/>
                </a:lnTo>
                <a:lnTo>
                  <a:pt x="1684043" y="542895"/>
                </a:lnTo>
                <a:lnTo>
                  <a:pt x="1716408" y="585422"/>
                </a:lnTo>
                <a:lnTo>
                  <a:pt x="1748236" y="613766"/>
                </a:lnTo>
                <a:lnTo>
                  <a:pt x="1764046" y="662741"/>
                </a:lnTo>
                <a:lnTo>
                  <a:pt x="1779771" y="697738"/>
                </a:lnTo>
                <a:lnTo>
                  <a:pt x="1785166" y="742000"/>
                </a:lnTo>
                <a:lnTo>
                  <a:pt x="1780456" y="795628"/>
                </a:lnTo>
                <a:lnTo>
                  <a:pt x="1771103" y="847156"/>
                </a:lnTo>
                <a:lnTo>
                  <a:pt x="1756044" y="896101"/>
                </a:lnTo>
                <a:lnTo>
                  <a:pt x="1733505" y="941660"/>
                </a:lnTo>
                <a:lnTo>
                  <a:pt x="1709132" y="972450"/>
                </a:lnTo>
                <a:lnTo>
                  <a:pt x="1672863" y="1011796"/>
                </a:lnTo>
                <a:lnTo>
                  <a:pt x="1630345" y="1048314"/>
                </a:lnTo>
                <a:lnTo>
                  <a:pt x="1586804" y="1070429"/>
                </a:lnTo>
                <a:close/>
              </a:path>
              <a:path w="1785620" h="1879600">
                <a:moveTo>
                  <a:pt x="1684043" y="542895"/>
                </a:moveTo>
                <a:lnTo>
                  <a:pt x="1300711" y="369413"/>
                </a:lnTo>
                <a:lnTo>
                  <a:pt x="1338328" y="372497"/>
                </a:lnTo>
                <a:lnTo>
                  <a:pt x="1402837" y="401692"/>
                </a:lnTo>
                <a:lnTo>
                  <a:pt x="1440359" y="404733"/>
                </a:lnTo>
                <a:lnTo>
                  <a:pt x="1610431" y="481701"/>
                </a:lnTo>
                <a:lnTo>
                  <a:pt x="1684043" y="542895"/>
                </a:lnTo>
                <a:close/>
              </a:path>
              <a:path w="1785620" h="1879600">
                <a:moveTo>
                  <a:pt x="696678" y="723352"/>
                </a:moveTo>
                <a:lnTo>
                  <a:pt x="637291" y="696475"/>
                </a:lnTo>
                <a:lnTo>
                  <a:pt x="650092" y="688329"/>
                </a:lnTo>
                <a:lnTo>
                  <a:pt x="664575" y="667003"/>
                </a:lnTo>
                <a:lnTo>
                  <a:pt x="692953" y="624086"/>
                </a:lnTo>
                <a:lnTo>
                  <a:pt x="719204" y="594146"/>
                </a:lnTo>
                <a:lnTo>
                  <a:pt x="753524" y="553918"/>
                </a:lnTo>
                <a:lnTo>
                  <a:pt x="785166" y="526418"/>
                </a:lnTo>
                <a:lnTo>
                  <a:pt x="824328" y="488381"/>
                </a:lnTo>
                <a:lnTo>
                  <a:pt x="860262" y="462823"/>
                </a:lnTo>
                <a:lnTo>
                  <a:pt x="906454" y="427968"/>
                </a:lnTo>
                <a:lnTo>
                  <a:pt x="950497" y="406080"/>
                </a:lnTo>
                <a:lnTo>
                  <a:pt x="997695" y="385620"/>
                </a:lnTo>
                <a:lnTo>
                  <a:pt x="1048115" y="366618"/>
                </a:lnTo>
                <a:lnTo>
                  <a:pt x="1096589" y="360675"/>
                </a:lnTo>
                <a:lnTo>
                  <a:pt x="1148419" y="356252"/>
                </a:lnTo>
                <a:lnTo>
                  <a:pt x="1203674" y="353378"/>
                </a:lnTo>
                <a:lnTo>
                  <a:pt x="1439344" y="460034"/>
                </a:lnTo>
                <a:lnTo>
                  <a:pt x="1342551" y="444108"/>
                </a:lnTo>
                <a:lnTo>
                  <a:pt x="1299394" y="424577"/>
                </a:lnTo>
                <a:lnTo>
                  <a:pt x="1284048" y="431572"/>
                </a:lnTo>
                <a:lnTo>
                  <a:pt x="1278703" y="429153"/>
                </a:lnTo>
                <a:lnTo>
                  <a:pt x="1271865" y="439999"/>
                </a:lnTo>
                <a:lnTo>
                  <a:pt x="1215107" y="414312"/>
                </a:lnTo>
                <a:lnTo>
                  <a:pt x="1176007" y="410557"/>
                </a:lnTo>
                <a:lnTo>
                  <a:pt x="1087430" y="426230"/>
                </a:lnTo>
                <a:lnTo>
                  <a:pt x="1044139" y="434519"/>
                </a:lnTo>
                <a:lnTo>
                  <a:pt x="996911" y="454965"/>
                </a:lnTo>
                <a:lnTo>
                  <a:pt x="951457" y="476215"/>
                </a:lnTo>
                <a:lnTo>
                  <a:pt x="908252" y="498482"/>
                </a:lnTo>
                <a:lnTo>
                  <a:pt x="862535" y="533552"/>
                </a:lnTo>
                <a:lnTo>
                  <a:pt x="825254" y="558500"/>
                </a:lnTo>
                <a:lnTo>
                  <a:pt x="786410" y="596681"/>
                </a:lnTo>
                <a:lnTo>
                  <a:pt x="751717" y="636740"/>
                </a:lnTo>
                <a:lnTo>
                  <a:pt x="721647" y="678892"/>
                </a:lnTo>
                <a:lnTo>
                  <a:pt x="696678" y="723352"/>
                </a:lnTo>
                <a:close/>
              </a:path>
              <a:path w="1785620" h="1879600">
                <a:moveTo>
                  <a:pt x="1441149" y="1074211"/>
                </a:moveTo>
                <a:lnTo>
                  <a:pt x="1394397" y="1053053"/>
                </a:lnTo>
                <a:lnTo>
                  <a:pt x="1351949" y="1019903"/>
                </a:lnTo>
                <a:lnTo>
                  <a:pt x="1314110" y="988838"/>
                </a:lnTo>
                <a:lnTo>
                  <a:pt x="1284600" y="947603"/>
                </a:lnTo>
                <a:lnTo>
                  <a:pt x="1252890" y="919312"/>
                </a:lnTo>
                <a:lnTo>
                  <a:pt x="1234631" y="869229"/>
                </a:lnTo>
                <a:lnTo>
                  <a:pt x="1214057" y="832038"/>
                </a:lnTo>
                <a:lnTo>
                  <a:pt x="1201582" y="784572"/>
                </a:lnTo>
                <a:lnTo>
                  <a:pt x="1186678" y="749947"/>
                </a:lnTo>
                <a:lnTo>
                  <a:pt x="1184995" y="693425"/>
                </a:lnTo>
                <a:lnTo>
                  <a:pt x="1180767" y="649692"/>
                </a:lnTo>
                <a:lnTo>
                  <a:pt x="1184410" y="595580"/>
                </a:lnTo>
                <a:lnTo>
                  <a:pt x="1189026" y="555849"/>
                </a:lnTo>
                <a:lnTo>
                  <a:pt x="1195781" y="517086"/>
                </a:lnTo>
                <a:lnTo>
                  <a:pt x="1203416" y="478721"/>
                </a:lnTo>
                <a:lnTo>
                  <a:pt x="1210674" y="440186"/>
                </a:lnTo>
                <a:lnTo>
                  <a:pt x="1208829" y="439351"/>
                </a:lnTo>
                <a:lnTo>
                  <a:pt x="1211884" y="426794"/>
                </a:lnTo>
                <a:lnTo>
                  <a:pt x="1215107" y="414312"/>
                </a:lnTo>
                <a:lnTo>
                  <a:pt x="1271865" y="439999"/>
                </a:lnTo>
                <a:lnTo>
                  <a:pt x="1267748" y="452076"/>
                </a:lnTo>
                <a:lnTo>
                  <a:pt x="1262051" y="477378"/>
                </a:lnTo>
                <a:lnTo>
                  <a:pt x="1256449" y="502722"/>
                </a:lnTo>
                <a:lnTo>
                  <a:pt x="1251098" y="528181"/>
                </a:lnTo>
                <a:lnTo>
                  <a:pt x="1251393" y="542254"/>
                </a:lnTo>
                <a:lnTo>
                  <a:pt x="1243810" y="594582"/>
                </a:lnTo>
                <a:lnTo>
                  <a:pt x="1239417" y="648354"/>
                </a:lnTo>
                <a:lnTo>
                  <a:pt x="1243544" y="692042"/>
                </a:lnTo>
                <a:lnTo>
                  <a:pt x="1251052" y="737260"/>
                </a:lnTo>
                <a:lnTo>
                  <a:pt x="1262035" y="784051"/>
                </a:lnTo>
                <a:lnTo>
                  <a:pt x="1276588" y="832457"/>
                </a:lnTo>
                <a:lnTo>
                  <a:pt x="1300044" y="870952"/>
                </a:lnTo>
                <a:lnTo>
                  <a:pt x="1327261" y="911150"/>
                </a:lnTo>
                <a:lnTo>
                  <a:pt x="1358334" y="953092"/>
                </a:lnTo>
                <a:lnTo>
                  <a:pt x="1396066" y="984108"/>
                </a:lnTo>
                <a:lnTo>
                  <a:pt x="1586804" y="1070429"/>
                </a:lnTo>
                <a:lnTo>
                  <a:pt x="1541490" y="1077802"/>
                </a:lnTo>
                <a:lnTo>
                  <a:pt x="1490686" y="1082690"/>
                </a:lnTo>
                <a:lnTo>
                  <a:pt x="1441149" y="1074211"/>
                </a:lnTo>
                <a:close/>
              </a:path>
              <a:path w="1785620" h="1879600">
                <a:moveTo>
                  <a:pt x="726398" y="750742"/>
                </a:moveTo>
                <a:lnTo>
                  <a:pt x="579695" y="684350"/>
                </a:lnTo>
                <a:lnTo>
                  <a:pt x="608100" y="683265"/>
                </a:lnTo>
                <a:lnTo>
                  <a:pt x="714117" y="731244"/>
                </a:lnTo>
                <a:lnTo>
                  <a:pt x="726398" y="750742"/>
                </a:lnTo>
                <a:close/>
              </a:path>
              <a:path w="1785620" h="1879600">
                <a:moveTo>
                  <a:pt x="325" y="854289"/>
                </a:moveTo>
                <a:lnTo>
                  <a:pt x="0" y="784442"/>
                </a:lnTo>
                <a:lnTo>
                  <a:pt x="41490" y="747459"/>
                </a:lnTo>
                <a:lnTo>
                  <a:pt x="81486" y="723739"/>
                </a:lnTo>
                <a:lnTo>
                  <a:pt x="129269" y="689604"/>
                </a:lnTo>
                <a:lnTo>
                  <a:pt x="169098" y="679749"/>
                </a:lnTo>
                <a:lnTo>
                  <a:pt x="216652" y="659450"/>
                </a:lnTo>
                <a:lnTo>
                  <a:pt x="261426" y="651833"/>
                </a:lnTo>
                <a:lnTo>
                  <a:pt x="308627" y="645314"/>
                </a:lnTo>
                <a:lnTo>
                  <a:pt x="358222" y="639879"/>
                </a:lnTo>
                <a:lnTo>
                  <a:pt x="404945" y="647085"/>
                </a:lnTo>
                <a:lnTo>
                  <a:pt x="459238" y="643775"/>
                </a:lnTo>
                <a:lnTo>
                  <a:pt x="510596" y="653078"/>
                </a:lnTo>
                <a:lnTo>
                  <a:pt x="761230" y="766505"/>
                </a:lnTo>
                <a:lnTo>
                  <a:pt x="797211" y="810669"/>
                </a:lnTo>
                <a:lnTo>
                  <a:pt x="813394" y="831933"/>
                </a:lnTo>
                <a:lnTo>
                  <a:pt x="609467" y="739644"/>
                </a:lnTo>
                <a:lnTo>
                  <a:pt x="559063" y="730772"/>
                </a:lnTo>
                <a:lnTo>
                  <a:pt x="514988" y="710826"/>
                </a:lnTo>
                <a:lnTo>
                  <a:pt x="420293" y="695851"/>
                </a:lnTo>
                <a:lnTo>
                  <a:pt x="369997" y="700969"/>
                </a:lnTo>
                <a:lnTo>
                  <a:pt x="326679" y="695304"/>
                </a:lnTo>
                <a:lnTo>
                  <a:pt x="280026" y="702071"/>
                </a:lnTo>
                <a:lnTo>
                  <a:pt x="235439" y="709772"/>
                </a:lnTo>
                <a:lnTo>
                  <a:pt x="187841" y="730052"/>
                </a:lnTo>
                <a:lnTo>
                  <a:pt x="147868" y="739841"/>
                </a:lnTo>
                <a:lnTo>
                  <a:pt x="99972" y="773926"/>
                </a:lnTo>
                <a:lnTo>
                  <a:pt x="54165" y="808955"/>
                </a:lnTo>
                <a:lnTo>
                  <a:pt x="16859" y="833892"/>
                </a:lnTo>
                <a:lnTo>
                  <a:pt x="325" y="854289"/>
                </a:lnTo>
                <a:close/>
              </a:path>
              <a:path w="1785620" h="1879600">
                <a:moveTo>
                  <a:pt x="663576" y="778071"/>
                </a:moveTo>
                <a:lnTo>
                  <a:pt x="604902" y="751518"/>
                </a:lnTo>
                <a:lnTo>
                  <a:pt x="609467" y="739644"/>
                </a:lnTo>
                <a:lnTo>
                  <a:pt x="676550" y="770003"/>
                </a:lnTo>
                <a:lnTo>
                  <a:pt x="663576" y="778071"/>
                </a:lnTo>
                <a:close/>
              </a:path>
              <a:path w="1785620" h="1879600">
                <a:moveTo>
                  <a:pt x="504576" y="1863135"/>
                </a:moveTo>
                <a:lnTo>
                  <a:pt x="414136" y="1822206"/>
                </a:lnTo>
                <a:lnTo>
                  <a:pt x="457904" y="1814133"/>
                </a:lnTo>
                <a:lnTo>
                  <a:pt x="502775" y="1806560"/>
                </a:lnTo>
                <a:lnTo>
                  <a:pt x="549350" y="1785818"/>
                </a:lnTo>
                <a:lnTo>
                  <a:pt x="591852" y="1763233"/>
                </a:lnTo>
                <a:lnTo>
                  <a:pt x="629741" y="1738560"/>
                </a:lnTo>
                <a:lnTo>
                  <a:pt x="662476" y="1711555"/>
                </a:lnTo>
                <a:lnTo>
                  <a:pt x="694753" y="1670402"/>
                </a:lnTo>
                <a:lnTo>
                  <a:pt x="721842" y="1626901"/>
                </a:lnTo>
                <a:lnTo>
                  <a:pt x="741182" y="1593834"/>
                </a:lnTo>
                <a:lnTo>
                  <a:pt x="763996" y="1548398"/>
                </a:lnTo>
                <a:lnTo>
                  <a:pt x="785794" y="1502504"/>
                </a:lnTo>
                <a:lnTo>
                  <a:pt x="802091" y="1468059"/>
                </a:lnTo>
                <a:lnTo>
                  <a:pt x="822255" y="1421424"/>
                </a:lnTo>
                <a:lnTo>
                  <a:pt x="839433" y="1373438"/>
                </a:lnTo>
                <a:lnTo>
                  <a:pt x="848438" y="1335693"/>
                </a:lnTo>
                <a:lnTo>
                  <a:pt x="859787" y="1285069"/>
                </a:lnTo>
                <a:lnTo>
                  <a:pt x="868292" y="1233158"/>
                </a:lnTo>
                <a:lnTo>
                  <a:pt x="868763" y="1191551"/>
                </a:lnTo>
                <a:lnTo>
                  <a:pt x="866483" y="1148700"/>
                </a:lnTo>
                <a:lnTo>
                  <a:pt x="866737" y="1093055"/>
                </a:lnTo>
                <a:lnTo>
                  <a:pt x="859098" y="1047777"/>
                </a:lnTo>
                <a:lnTo>
                  <a:pt x="847936" y="1000906"/>
                </a:lnTo>
                <a:lnTo>
                  <a:pt x="833972" y="952766"/>
                </a:lnTo>
                <a:lnTo>
                  <a:pt x="812022" y="914952"/>
                </a:lnTo>
                <a:lnTo>
                  <a:pt x="787375" y="875918"/>
                </a:lnTo>
                <a:lnTo>
                  <a:pt x="754847" y="847257"/>
                </a:lnTo>
                <a:lnTo>
                  <a:pt x="724965" y="805853"/>
                </a:lnTo>
                <a:lnTo>
                  <a:pt x="682072" y="786442"/>
                </a:lnTo>
                <a:lnTo>
                  <a:pt x="676550" y="770003"/>
                </a:lnTo>
                <a:lnTo>
                  <a:pt x="813394" y="831933"/>
                </a:lnTo>
                <a:lnTo>
                  <a:pt x="858484" y="894159"/>
                </a:lnTo>
                <a:lnTo>
                  <a:pt x="884092" y="933629"/>
                </a:lnTo>
                <a:lnTo>
                  <a:pt x="901324" y="983247"/>
                </a:lnTo>
                <a:lnTo>
                  <a:pt x="910336" y="1043086"/>
                </a:lnTo>
                <a:lnTo>
                  <a:pt x="920856" y="1089666"/>
                </a:lnTo>
                <a:lnTo>
                  <a:pt x="922645" y="1146237"/>
                </a:lnTo>
                <a:lnTo>
                  <a:pt x="921065" y="1201281"/>
                </a:lnTo>
                <a:lnTo>
                  <a:pt x="916237" y="1254857"/>
                </a:lnTo>
                <a:lnTo>
                  <a:pt x="908285" y="1307018"/>
                </a:lnTo>
                <a:lnTo>
                  <a:pt x="897330" y="1357820"/>
                </a:lnTo>
                <a:lnTo>
                  <a:pt x="883497" y="1407320"/>
                </a:lnTo>
                <a:lnTo>
                  <a:pt x="866908" y="1455573"/>
                </a:lnTo>
                <a:lnTo>
                  <a:pt x="847686" y="1502633"/>
                </a:lnTo>
                <a:lnTo>
                  <a:pt x="827309" y="1549171"/>
                </a:lnTo>
                <a:lnTo>
                  <a:pt x="806311" y="1595429"/>
                </a:lnTo>
                <a:lnTo>
                  <a:pt x="783268" y="1640761"/>
                </a:lnTo>
                <a:lnTo>
                  <a:pt x="756755" y="1684522"/>
                </a:lnTo>
                <a:lnTo>
                  <a:pt x="730582" y="1714497"/>
                </a:lnTo>
                <a:lnTo>
                  <a:pt x="693806" y="1753614"/>
                </a:lnTo>
                <a:lnTo>
                  <a:pt x="652915" y="1790868"/>
                </a:lnTo>
                <a:lnTo>
                  <a:pt x="613197" y="1814713"/>
                </a:lnTo>
                <a:lnTo>
                  <a:pt x="569467" y="1836743"/>
                </a:lnTo>
                <a:lnTo>
                  <a:pt x="521776" y="1856980"/>
                </a:lnTo>
                <a:lnTo>
                  <a:pt x="504576" y="1863135"/>
                </a:lnTo>
                <a:close/>
              </a:path>
              <a:path w="1785620" h="1879600">
                <a:moveTo>
                  <a:pt x="371389" y="1872560"/>
                </a:moveTo>
                <a:lnTo>
                  <a:pt x="338408" y="1843694"/>
                </a:lnTo>
                <a:lnTo>
                  <a:pt x="313103" y="1804362"/>
                </a:lnTo>
                <a:lnTo>
                  <a:pt x="295644" y="1754641"/>
                </a:lnTo>
                <a:lnTo>
                  <a:pt x="288350" y="1709520"/>
                </a:lnTo>
                <a:lnTo>
                  <a:pt x="285358" y="1666345"/>
                </a:lnTo>
                <a:lnTo>
                  <a:pt x="291367" y="1613305"/>
                </a:lnTo>
                <a:lnTo>
                  <a:pt x="295369" y="1573296"/>
                </a:lnTo>
                <a:lnTo>
                  <a:pt x="307301" y="1522936"/>
                </a:lnTo>
                <a:lnTo>
                  <a:pt x="316154" y="1485122"/>
                </a:lnTo>
                <a:lnTo>
                  <a:pt x="335271" y="1424074"/>
                </a:lnTo>
                <a:lnTo>
                  <a:pt x="348793" y="1374434"/>
                </a:lnTo>
                <a:lnTo>
                  <a:pt x="362339" y="1324804"/>
                </a:lnTo>
                <a:lnTo>
                  <a:pt x="376290" y="1275357"/>
                </a:lnTo>
                <a:lnTo>
                  <a:pt x="391028" y="1226267"/>
                </a:lnTo>
                <a:lnTo>
                  <a:pt x="406933" y="1177705"/>
                </a:lnTo>
                <a:lnTo>
                  <a:pt x="424388" y="1129844"/>
                </a:lnTo>
                <a:lnTo>
                  <a:pt x="448819" y="1071201"/>
                </a:lnTo>
                <a:lnTo>
                  <a:pt x="469565" y="1024830"/>
                </a:lnTo>
                <a:lnTo>
                  <a:pt x="491465" y="978981"/>
                </a:lnTo>
                <a:lnTo>
                  <a:pt x="514119" y="933473"/>
                </a:lnTo>
                <a:lnTo>
                  <a:pt x="537128" y="888126"/>
                </a:lnTo>
                <a:lnTo>
                  <a:pt x="565329" y="831189"/>
                </a:lnTo>
                <a:lnTo>
                  <a:pt x="587851" y="785621"/>
                </a:lnTo>
                <a:lnTo>
                  <a:pt x="588189" y="785774"/>
                </a:lnTo>
                <a:lnTo>
                  <a:pt x="594031" y="774478"/>
                </a:lnTo>
                <a:lnTo>
                  <a:pt x="599904" y="763196"/>
                </a:lnTo>
                <a:lnTo>
                  <a:pt x="600337" y="763392"/>
                </a:lnTo>
                <a:lnTo>
                  <a:pt x="605741" y="751897"/>
                </a:lnTo>
                <a:lnTo>
                  <a:pt x="658669" y="775850"/>
                </a:lnTo>
                <a:lnTo>
                  <a:pt x="651168" y="786396"/>
                </a:lnTo>
                <a:lnTo>
                  <a:pt x="602021" y="875674"/>
                </a:lnTo>
                <a:lnTo>
                  <a:pt x="533489" y="997999"/>
                </a:lnTo>
                <a:lnTo>
                  <a:pt x="508925" y="1042642"/>
                </a:lnTo>
                <a:lnTo>
                  <a:pt x="519997" y="1047653"/>
                </a:lnTo>
                <a:lnTo>
                  <a:pt x="503780" y="1082134"/>
                </a:lnTo>
                <a:lnTo>
                  <a:pt x="482069" y="1128069"/>
                </a:lnTo>
                <a:lnTo>
                  <a:pt x="468305" y="1163660"/>
                </a:lnTo>
                <a:lnTo>
                  <a:pt x="453187" y="1212578"/>
                </a:lnTo>
                <a:lnTo>
                  <a:pt x="438329" y="1261614"/>
                </a:lnTo>
                <a:lnTo>
                  <a:pt x="423685" y="1310747"/>
                </a:lnTo>
                <a:lnTo>
                  <a:pt x="409209" y="1359955"/>
                </a:lnTo>
                <a:lnTo>
                  <a:pt x="400089" y="1397648"/>
                </a:lnTo>
                <a:lnTo>
                  <a:pt x="385807" y="1446944"/>
                </a:lnTo>
                <a:lnTo>
                  <a:pt x="371550" y="1496253"/>
                </a:lnTo>
                <a:lnTo>
                  <a:pt x="358314" y="1546023"/>
                </a:lnTo>
                <a:lnTo>
                  <a:pt x="347969" y="1597101"/>
                </a:lnTo>
                <a:lnTo>
                  <a:pt x="341352" y="1649866"/>
                </a:lnTo>
                <a:lnTo>
                  <a:pt x="344537" y="1693128"/>
                </a:lnTo>
                <a:lnTo>
                  <a:pt x="347889" y="1750405"/>
                </a:lnTo>
                <a:lnTo>
                  <a:pt x="363540" y="1785368"/>
                </a:lnTo>
                <a:lnTo>
                  <a:pt x="385024" y="1809031"/>
                </a:lnTo>
                <a:lnTo>
                  <a:pt x="504576" y="1863135"/>
                </a:lnTo>
                <a:lnTo>
                  <a:pt x="470175" y="1875447"/>
                </a:lnTo>
                <a:lnTo>
                  <a:pt x="417113" y="1879313"/>
                </a:lnTo>
                <a:lnTo>
                  <a:pt x="371389" y="18725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93862" y="8806303"/>
            <a:ext cx="749935" cy="831215"/>
          </a:xfrm>
          <a:custGeom>
            <a:avLst/>
            <a:gdLst/>
            <a:ahLst/>
            <a:cxnLst/>
            <a:rect l="l" t="t" r="r" b="b"/>
            <a:pathLst>
              <a:path w="749935" h="831215">
                <a:moveTo>
                  <a:pt x="167959" y="830973"/>
                </a:moveTo>
                <a:lnTo>
                  <a:pt x="161077" y="829061"/>
                </a:lnTo>
                <a:lnTo>
                  <a:pt x="155286" y="824490"/>
                </a:lnTo>
                <a:lnTo>
                  <a:pt x="151721" y="818224"/>
                </a:lnTo>
                <a:lnTo>
                  <a:pt x="150998" y="811315"/>
                </a:lnTo>
                <a:lnTo>
                  <a:pt x="152917" y="804090"/>
                </a:lnTo>
                <a:lnTo>
                  <a:pt x="157277" y="796881"/>
                </a:lnTo>
                <a:lnTo>
                  <a:pt x="160493" y="792762"/>
                </a:lnTo>
                <a:lnTo>
                  <a:pt x="163709" y="787576"/>
                </a:lnTo>
                <a:lnTo>
                  <a:pt x="174863" y="726255"/>
                </a:lnTo>
                <a:lnTo>
                  <a:pt x="183598" y="677424"/>
                </a:lnTo>
                <a:lnTo>
                  <a:pt x="193178" y="622986"/>
                </a:lnTo>
                <a:lnTo>
                  <a:pt x="201994" y="572191"/>
                </a:lnTo>
                <a:lnTo>
                  <a:pt x="202607" y="568835"/>
                </a:lnTo>
                <a:lnTo>
                  <a:pt x="199851" y="562734"/>
                </a:lnTo>
                <a:lnTo>
                  <a:pt x="196788" y="561056"/>
                </a:lnTo>
                <a:lnTo>
                  <a:pt x="156467" y="536597"/>
                </a:lnTo>
                <a:lnTo>
                  <a:pt x="118491" y="509188"/>
                </a:lnTo>
                <a:lnTo>
                  <a:pt x="82192" y="479684"/>
                </a:lnTo>
                <a:lnTo>
                  <a:pt x="46899" y="448944"/>
                </a:lnTo>
                <a:lnTo>
                  <a:pt x="11945" y="417822"/>
                </a:lnTo>
                <a:lnTo>
                  <a:pt x="0" y="393263"/>
                </a:lnTo>
                <a:lnTo>
                  <a:pt x="5613" y="382128"/>
                </a:lnTo>
                <a:lnTo>
                  <a:pt x="49438" y="359979"/>
                </a:lnTo>
                <a:lnTo>
                  <a:pt x="113055" y="342299"/>
                </a:lnTo>
                <a:lnTo>
                  <a:pt x="204347" y="325822"/>
                </a:lnTo>
                <a:lnTo>
                  <a:pt x="271062" y="314706"/>
                </a:lnTo>
                <a:lnTo>
                  <a:pt x="275503" y="311655"/>
                </a:lnTo>
                <a:lnTo>
                  <a:pt x="293229" y="247722"/>
                </a:lnTo>
                <a:lnTo>
                  <a:pt x="309960" y="192065"/>
                </a:lnTo>
                <a:lnTo>
                  <a:pt x="333563" y="121668"/>
                </a:lnTo>
                <a:lnTo>
                  <a:pt x="358659" y="51729"/>
                </a:lnTo>
                <a:lnTo>
                  <a:pt x="380865" y="14357"/>
                </a:lnTo>
                <a:lnTo>
                  <a:pt x="400850" y="0"/>
                </a:lnTo>
                <a:lnTo>
                  <a:pt x="412178" y="1036"/>
                </a:lnTo>
                <a:lnTo>
                  <a:pt x="424511" y="7493"/>
                </a:lnTo>
                <a:lnTo>
                  <a:pt x="441474" y="20909"/>
                </a:lnTo>
                <a:lnTo>
                  <a:pt x="456843" y="35884"/>
                </a:lnTo>
                <a:lnTo>
                  <a:pt x="458381" y="37696"/>
                </a:lnTo>
                <a:lnTo>
                  <a:pt x="407665" y="37696"/>
                </a:lnTo>
                <a:lnTo>
                  <a:pt x="385422" y="80546"/>
                </a:lnTo>
                <a:lnTo>
                  <a:pt x="368012" y="124592"/>
                </a:lnTo>
                <a:lnTo>
                  <a:pt x="353835" y="169375"/>
                </a:lnTo>
                <a:lnTo>
                  <a:pt x="328782" y="259322"/>
                </a:lnTo>
                <a:lnTo>
                  <a:pt x="314707" y="303571"/>
                </a:lnTo>
                <a:lnTo>
                  <a:pt x="516755" y="303571"/>
                </a:lnTo>
                <a:lnTo>
                  <a:pt x="405562" y="325841"/>
                </a:lnTo>
                <a:lnTo>
                  <a:pt x="306131" y="345976"/>
                </a:lnTo>
                <a:lnTo>
                  <a:pt x="302150" y="346739"/>
                </a:lnTo>
                <a:lnTo>
                  <a:pt x="297249" y="351468"/>
                </a:lnTo>
                <a:lnTo>
                  <a:pt x="295777" y="355281"/>
                </a:lnTo>
                <a:lnTo>
                  <a:pt x="256666" y="355281"/>
                </a:lnTo>
                <a:lnTo>
                  <a:pt x="154157" y="373052"/>
                </a:lnTo>
                <a:lnTo>
                  <a:pt x="102492" y="384540"/>
                </a:lnTo>
                <a:lnTo>
                  <a:pt x="50843" y="400433"/>
                </a:lnTo>
                <a:lnTo>
                  <a:pt x="89743" y="433550"/>
                </a:lnTo>
                <a:lnTo>
                  <a:pt x="128314" y="465738"/>
                </a:lnTo>
                <a:lnTo>
                  <a:pt x="167889" y="495438"/>
                </a:lnTo>
                <a:lnTo>
                  <a:pt x="209805" y="521091"/>
                </a:lnTo>
                <a:lnTo>
                  <a:pt x="245646" y="521091"/>
                </a:lnTo>
                <a:lnTo>
                  <a:pt x="243955" y="528718"/>
                </a:lnTo>
                <a:lnTo>
                  <a:pt x="242277" y="537279"/>
                </a:lnTo>
                <a:lnTo>
                  <a:pt x="243649" y="541683"/>
                </a:lnTo>
                <a:lnTo>
                  <a:pt x="333296" y="582869"/>
                </a:lnTo>
                <a:lnTo>
                  <a:pt x="232776" y="582869"/>
                </a:lnTo>
                <a:lnTo>
                  <a:pt x="224212" y="627954"/>
                </a:lnTo>
                <a:lnTo>
                  <a:pt x="198778" y="762407"/>
                </a:lnTo>
                <a:lnTo>
                  <a:pt x="201229" y="763932"/>
                </a:lnTo>
                <a:lnTo>
                  <a:pt x="258986" y="763932"/>
                </a:lnTo>
                <a:lnTo>
                  <a:pt x="241771" y="778609"/>
                </a:lnTo>
                <a:lnTo>
                  <a:pt x="222228" y="794592"/>
                </a:lnTo>
                <a:lnTo>
                  <a:pt x="182699" y="826015"/>
                </a:lnTo>
                <a:lnTo>
                  <a:pt x="175357" y="830024"/>
                </a:lnTo>
                <a:lnTo>
                  <a:pt x="167959" y="830973"/>
                </a:lnTo>
                <a:close/>
              </a:path>
              <a:path w="749935" h="831215">
                <a:moveTo>
                  <a:pt x="516755" y="303571"/>
                </a:moveTo>
                <a:lnTo>
                  <a:pt x="314707" y="303571"/>
                </a:lnTo>
                <a:lnTo>
                  <a:pt x="528648" y="260860"/>
                </a:lnTo>
                <a:lnTo>
                  <a:pt x="512611" y="212765"/>
                </a:lnTo>
                <a:lnTo>
                  <a:pt x="493386" y="166114"/>
                </a:lnTo>
                <a:lnTo>
                  <a:pt x="470544" y="121151"/>
                </a:lnTo>
                <a:lnTo>
                  <a:pt x="443653" y="78118"/>
                </a:lnTo>
                <a:lnTo>
                  <a:pt x="417401" y="48130"/>
                </a:lnTo>
                <a:lnTo>
                  <a:pt x="407665" y="37696"/>
                </a:lnTo>
                <a:lnTo>
                  <a:pt x="458381" y="37696"/>
                </a:lnTo>
                <a:lnTo>
                  <a:pt x="470748" y="52261"/>
                </a:lnTo>
                <a:lnTo>
                  <a:pt x="508107" y="111303"/>
                </a:lnTo>
                <a:lnTo>
                  <a:pt x="529566" y="154254"/>
                </a:lnTo>
                <a:lnTo>
                  <a:pt x="547924" y="198607"/>
                </a:lnTo>
                <a:lnTo>
                  <a:pt x="563455" y="244376"/>
                </a:lnTo>
                <a:lnTo>
                  <a:pt x="566627" y="254606"/>
                </a:lnTo>
                <a:lnTo>
                  <a:pt x="570915" y="258114"/>
                </a:lnTo>
                <a:lnTo>
                  <a:pt x="748464" y="258114"/>
                </a:lnTo>
                <a:lnTo>
                  <a:pt x="749790" y="261251"/>
                </a:lnTo>
                <a:lnTo>
                  <a:pt x="748713" y="273978"/>
                </a:lnTo>
                <a:lnTo>
                  <a:pt x="746443" y="280859"/>
                </a:lnTo>
                <a:lnTo>
                  <a:pt x="745981" y="281910"/>
                </a:lnTo>
                <a:lnTo>
                  <a:pt x="698789" y="281910"/>
                </a:lnTo>
                <a:lnTo>
                  <a:pt x="581788" y="295944"/>
                </a:lnTo>
                <a:lnTo>
                  <a:pt x="583096" y="299757"/>
                </a:lnTo>
                <a:lnTo>
                  <a:pt x="538448" y="299757"/>
                </a:lnTo>
                <a:lnTo>
                  <a:pt x="534314" y="300367"/>
                </a:lnTo>
                <a:lnTo>
                  <a:pt x="532323" y="300520"/>
                </a:lnTo>
                <a:lnTo>
                  <a:pt x="530485" y="300825"/>
                </a:lnTo>
                <a:lnTo>
                  <a:pt x="516755" y="303571"/>
                </a:lnTo>
                <a:close/>
              </a:path>
              <a:path w="749935" h="831215">
                <a:moveTo>
                  <a:pt x="748464" y="258114"/>
                </a:moveTo>
                <a:lnTo>
                  <a:pt x="570915" y="258114"/>
                </a:lnTo>
                <a:lnTo>
                  <a:pt x="609088" y="253085"/>
                </a:lnTo>
                <a:lnTo>
                  <a:pt x="690213" y="243775"/>
                </a:lnTo>
                <a:lnTo>
                  <a:pt x="723904" y="241945"/>
                </a:lnTo>
                <a:lnTo>
                  <a:pt x="736610" y="244376"/>
                </a:lnTo>
                <a:lnTo>
                  <a:pt x="745497" y="251097"/>
                </a:lnTo>
                <a:lnTo>
                  <a:pt x="748464" y="258114"/>
                </a:lnTo>
                <a:close/>
              </a:path>
              <a:path w="749935" h="831215">
                <a:moveTo>
                  <a:pt x="666117" y="372823"/>
                </a:moveTo>
                <a:lnTo>
                  <a:pt x="608129" y="372823"/>
                </a:lnTo>
                <a:lnTo>
                  <a:pt x="700780" y="284656"/>
                </a:lnTo>
                <a:lnTo>
                  <a:pt x="698789" y="281910"/>
                </a:lnTo>
                <a:lnTo>
                  <a:pt x="745981" y="281910"/>
                </a:lnTo>
                <a:lnTo>
                  <a:pt x="743526" y="287497"/>
                </a:lnTo>
                <a:lnTo>
                  <a:pt x="712822" y="325841"/>
                </a:lnTo>
                <a:lnTo>
                  <a:pt x="673542" y="365799"/>
                </a:lnTo>
                <a:lnTo>
                  <a:pt x="666117" y="372823"/>
                </a:lnTo>
                <a:close/>
              </a:path>
              <a:path w="749935" h="831215">
                <a:moveTo>
                  <a:pt x="440805" y="602089"/>
                </a:moveTo>
                <a:lnTo>
                  <a:pt x="375658" y="602089"/>
                </a:lnTo>
                <a:lnTo>
                  <a:pt x="381631" y="600411"/>
                </a:lnTo>
                <a:lnTo>
                  <a:pt x="384234" y="597970"/>
                </a:lnTo>
                <a:lnTo>
                  <a:pt x="416700" y="568664"/>
                </a:lnTo>
                <a:lnTo>
                  <a:pt x="448248" y="538327"/>
                </a:lnTo>
                <a:lnTo>
                  <a:pt x="479218" y="505934"/>
                </a:lnTo>
                <a:lnTo>
                  <a:pt x="509945" y="473327"/>
                </a:lnTo>
                <a:lnTo>
                  <a:pt x="571068" y="407754"/>
                </a:lnTo>
                <a:lnTo>
                  <a:pt x="574590" y="400127"/>
                </a:lnTo>
                <a:lnTo>
                  <a:pt x="573671" y="396009"/>
                </a:lnTo>
                <a:lnTo>
                  <a:pt x="559104" y="350800"/>
                </a:lnTo>
                <a:lnTo>
                  <a:pt x="543962" y="305706"/>
                </a:lnTo>
                <a:lnTo>
                  <a:pt x="539674" y="301130"/>
                </a:lnTo>
                <a:lnTo>
                  <a:pt x="538449" y="299757"/>
                </a:lnTo>
                <a:lnTo>
                  <a:pt x="583096" y="299757"/>
                </a:lnTo>
                <a:lnTo>
                  <a:pt x="602142" y="355434"/>
                </a:lnTo>
                <a:lnTo>
                  <a:pt x="608129" y="372823"/>
                </a:lnTo>
                <a:lnTo>
                  <a:pt x="666117" y="372823"/>
                </a:lnTo>
                <a:lnTo>
                  <a:pt x="658034" y="380469"/>
                </a:lnTo>
                <a:lnTo>
                  <a:pt x="642382" y="394939"/>
                </a:lnTo>
                <a:lnTo>
                  <a:pt x="626659" y="409280"/>
                </a:lnTo>
                <a:lnTo>
                  <a:pt x="620686" y="414619"/>
                </a:lnTo>
                <a:lnTo>
                  <a:pt x="618389" y="419652"/>
                </a:lnTo>
                <a:lnTo>
                  <a:pt x="620992" y="427737"/>
                </a:lnTo>
                <a:lnTo>
                  <a:pt x="628424" y="450313"/>
                </a:lnTo>
                <a:lnTo>
                  <a:pt x="584851" y="450313"/>
                </a:lnTo>
                <a:lnTo>
                  <a:pt x="440805" y="602089"/>
                </a:lnTo>
                <a:close/>
              </a:path>
              <a:path w="749935" h="831215">
                <a:moveTo>
                  <a:pt x="245646" y="521091"/>
                </a:moveTo>
                <a:lnTo>
                  <a:pt x="209805" y="521091"/>
                </a:lnTo>
                <a:lnTo>
                  <a:pt x="244013" y="400127"/>
                </a:lnTo>
                <a:lnTo>
                  <a:pt x="256666" y="355281"/>
                </a:lnTo>
                <a:lnTo>
                  <a:pt x="295777" y="355281"/>
                </a:lnTo>
                <a:lnTo>
                  <a:pt x="279877" y="397889"/>
                </a:lnTo>
                <a:lnTo>
                  <a:pt x="265817" y="440874"/>
                </a:lnTo>
                <a:lnTo>
                  <a:pt x="253766" y="484460"/>
                </a:lnTo>
                <a:lnTo>
                  <a:pt x="245646" y="521091"/>
                </a:lnTo>
                <a:close/>
              </a:path>
              <a:path w="749935" h="831215">
                <a:moveTo>
                  <a:pt x="706342" y="727628"/>
                </a:moveTo>
                <a:lnTo>
                  <a:pt x="668620" y="727628"/>
                </a:lnTo>
                <a:lnTo>
                  <a:pt x="665265" y="700123"/>
                </a:lnTo>
                <a:lnTo>
                  <a:pt x="660044" y="673706"/>
                </a:lnTo>
                <a:lnTo>
                  <a:pt x="645495" y="622986"/>
                </a:lnTo>
                <a:lnTo>
                  <a:pt x="631148" y="580111"/>
                </a:lnTo>
                <a:lnTo>
                  <a:pt x="616621" y="537260"/>
                </a:lnTo>
                <a:lnTo>
                  <a:pt x="601993" y="494475"/>
                </a:lnTo>
                <a:lnTo>
                  <a:pt x="587148" y="451228"/>
                </a:lnTo>
                <a:lnTo>
                  <a:pt x="586076" y="451075"/>
                </a:lnTo>
                <a:lnTo>
                  <a:pt x="584851" y="450313"/>
                </a:lnTo>
                <a:lnTo>
                  <a:pt x="628424" y="450313"/>
                </a:lnTo>
                <a:lnTo>
                  <a:pt x="633210" y="464854"/>
                </a:lnTo>
                <a:lnTo>
                  <a:pt x="657474" y="539259"/>
                </a:lnTo>
                <a:lnTo>
                  <a:pt x="680955" y="610798"/>
                </a:lnTo>
                <a:lnTo>
                  <a:pt x="691227" y="645333"/>
                </a:lnTo>
                <a:lnTo>
                  <a:pt x="699691" y="680327"/>
                </a:lnTo>
                <a:lnTo>
                  <a:pt x="705801" y="717665"/>
                </a:lnTo>
                <a:lnTo>
                  <a:pt x="705987" y="719696"/>
                </a:lnTo>
                <a:lnTo>
                  <a:pt x="706293" y="721526"/>
                </a:lnTo>
                <a:lnTo>
                  <a:pt x="706342" y="727628"/>
                </a:lnTo>
                <a:close/>
              </a:path>
              <a:path w="749935" h="831215">
                <a:moveTo>
                  <a:pt x="258986" y="763932"/>
                </a:moveTo>
                <a:lnTo>
                  <a:pt x="201229" y="763932"/>
                </a:lnTo>
                <a:lnTo>
                  <a:pt x="342579" y="632749"/>
                </a:lnTo>
                <a:lnTo>
                  <a:pt x="232776" y="582869"/>
                </a:lnTo>
                <a:lnTo>
                  <a:pt x="333296" y="582869"/>
                </a:lnTo>
                <a:lnTo>
                  <a:pt x="372748" y="600868"/>
                </a:lnTo>
                <a:lnTo>
                  <a:pt x="375658" y="602089"/>
                </a:lnTo>
                <a:lnTo>
                  <a:pt x="440805" y="602089"/>
                </a:lnTo>
                <a:lnTo>
                  <a:pt x="420682" y="623292"/>
                </a:lnTo>
                <a:lnTo>
                  <a:pt x="422673" y="624207"/>
                </a:lnTo>
                <a:lnTo>
                  <a:pt x="426042" y="625580"/>
                </a:lnTo>
                <a:lnTo>
                  <a:pt x="429564" y="627105"/>
                </a:lnTo>
                <a:lnTo>
                  <a:pt x="486573" y="653037"/>
                </a:lnTo>
                <a:lnTo>
                  <a:pt x="385459" y="653037"/>
                </a:lnTo>
                <a:lnTo>
                  <a:pt x="379180" y="655020"/>
                </a:lnTo>
                <a:lnTo>
                  <a:pt x="376424" y="657613"/>
                </a:lnTo>
                <a:lnTo>
                  <a:pt x="289958" y="736316"/>
                </a:lnTo>
                <a:lnTo>
                  <a:pt x="260954" y="762254"/>
                </a:lnTo>
                <a:lnTo>
                  <a:pt x="258986" y="763932"/>
                </a:lnTo>
                <a:close/>
              </a:path>
              <a:path w="749935" h="831215">
                <a:moveTo>
                  <a:pt x="660350" y="766220"/>
                </a:moveTo>
                <a:lnTo>
                  <a:pt x="610923" y="750714"/>
                </a:lnTo>
                <a:lnTo>
                  <a:pt x="385459" y="653037"/>
                </a:lnTo>
                <a:lnTo>
                  <a:pt x="486573" y="653037"/>
                </a:lnTo>
                <a:lnTo>
                  <a:pt x="588832" y="699103"/>
                </a:lnTo>
                <a:lnTo>
                  <a:pt x="603958" y="705693"/>
                </a:lnTo>
                <a:lnTo>
                  <a:pt x="619212" y="712012"/>
                </a:lnTo>
                <a:lnTo>
                  <a:pt x="634553" y="718130"/>
                </a:lnTo>
                <a:lnTo>
                  <a:pt x="655449" y="726255"/>
                </a:lnTo>
                <a:lnTo>
                  <a:pt x="661728" y="726408"/>
                </a:lnTo>
                <a:lnTo>
                  <a:pt x="668620" y="727628"/>
                </a:lnTo>
                <a:lnTo>
                  <a:pt x="706342" y="727628"/>
                </a:lnTo>
                <a:lnTo>
                  <a:pt x="706458" y="742131"/>
                </a:lnTo>
                <a:lnTo>
                  <a:pt x="699689" y="755943"/>
                </a:lnTo>
                <a:lnTo>
                  <a:pt x="684736" y="763720"/>
                </a:lnTo>
                <a:lnTo>
                  <a:pt x="660350" y="766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790796" y="766073"/>
            <a:ext cx="2072639" cy="1477010"/>
          </a:xfrm>
          <a:custGeom>
            <a:avLst/>
            <a:gdLst/>
            <a:ahLst/>
            <a:cxnLst/>
            <a:rect l="l" t="t" r="r" b="b"/>
            <a:pathLst>
              <a:path w="2072640" h="1477010">
                <a:moveTo>
                  <a:pt x="2049284" y="785624"/>
                </a:moveTo>
                <a:lnTo>
                  <a:pt x="2041083" y="738289"/>
                </a:lnTo>
                <a:lnTo>
                  <a:pt x="2054852" y="743370"/>
                </a:lnTo>
                <a:lnTo>
                  <a:pt x="2056167" y="750959"/>
                </a:lnTo>
                <a:lnTo>
                  <a:pt x="2071364" y="764279"/>
                </a:lnTo>
                <a:lnTo>
                  <a:pt x="2072373" y="770100"/>
                </a:lnTo>
                <a:lnTo>
                  <a:pt x="2060952" y="778577"/>
                </a:lnTo>
                <a:lnTo>
                  <a:pt x="2049284" y="785624"/>
                </a:lnTo>
                <a:close/>
              </a:path>
              <a:path w="2072640" h="1477010">
                <a:moveTo>
                  <a:pt x="1079100" y="542260"/>
                </a:moveTo>
                <a:lnTo>
                  <a:pt x="1066331" y="468553"/>
                </a:lnTo>
                <a:lnTo>
                  <a:pt x="1080986" y="478748"/>
                </a:lnTo>
                <a:lnTo>
                  <a:pt x="1094854" y="484394"/>
                </a:lnTo>
                <a:lnTo>
                  <a:pt x="1108085" y="486369"/>
                </a:lnTo>
                <a:lnTo>
                  <a:pt x="1159804" y="487306"/>
                </a:lnTo>
                <a:lnTo>
                  <a:pt x="1224823" y="490616"/>
                </a:lnTo>
                <a:lnTo>
                  <a:pt x="1278031" y="500145"/>
                </a:lnTo>
                <a:lnTo>
                  <a:pt x="1331855" y="513234"/>
                </a:lnTo>
                <a:lnTo>
                  <a:pt x="1373698" y="531560"/>
                </a:lnTo>
                <a:lnTo>
                  <a:pt x="1428270" y="548968"/>
                </a:lnTo>
                <a:lnTo>
                  <a:pt x="1470882" y="571732"/>
                </a:lnTo>
                <a:lnTo>
                  <a:pt x="1514058" y="597754"/>
                </a:lnTo>
                <a:lnTo>
                  <a:pt x="1545297" y="629274"/>
                </a:lnTo>
                <a:lnTo>
                  <a:pt x="1589638" y="662023"/>
                </a:lnTo>
                <a:lnTo>
                  <a:pt x="1622066" y="700408"/>
                </a:lnTo>
                <a:lnTo>
                  <a:pt x="1642594" y="744498"/>
                </a:lnTo>
                <a:lnTo>
                  <a:pt x="1657712" y="757363"/>
                </a:lnTo>
                <a:lnTo>
                  <a:pt x="1659326" y="766677"/>
                </a:lnTo>
                <a:lnTo>
                  <a:pt x="1672620" y="769015"/>
                </a:lnTo>
                <a:lnTo>
                  <a:pt x="1697752" y="765285"/>
                </a:lnTo>
                <a:lnTo>
                  <a:pt x="1747569" y="755241"/>
                </a:lnTo>
                <a:lnTo>
                  <a:pt x="1785264" y="749632"/>
                </a:lnTo>
                <a:lnTo>
                  <a:pt x="1835818" y="743843"/>
                </a:lnTo>
                <a:lnTo>
                  <a:pt x="1886668" y="739764"/>
                </a:lnTo>
                <a:lnTo>
                  <a:pt x="1937766" y="737116"/>
                </a:lnTo>
                <a:lnTo>
                  <a:pt x="1976550" y="737788"/>
                </a:lnTo>
                <a:lnTo>
                  <a:pt x="2028149" y="738031"/>
                </a:lnTo>
                <a:lnTo>
                  <a:pt x="2040573" y="735343"/>
                </a:lnTo>
                <a:lnTo>
                  <a:pt x="2049549" y="787156"/>
                </a:lnTo>
                <a:lnTo>
                  <a:pt x="1998695" y="791209"/>
                </a:lnTo>
                <a:lnTo>
                  <a:pt x="1960168" y="792021"/>
                </a:lnTo>
                <a:lnTo>
                  <a:pt x="1909172" y="795262"/>
                </a:lnTo>
                <a:lnTo>
                  <a:pt x="1870966" y="797926"/>
                </a:lnTo>
                <a:lnTo>
                  <a:pt x="1820623" y="804927"/>
                </a:lnTo>
                <a:lnTo>
                  <a:pt x="1783060" y="811304"/>
                </a:lnTo>
                <a:lnTo>
                  <a:pt x="1733102" y="820531"/>
                </a:lnTo>
                <a:lnTo>
                  <a:pt x="1695626" y="827411"/>
                </a:lnTo>
                <a:lnTo>
                  <a:pt x="1755212" y="1171350"/>
                </a:lnTo>
                <a:lnTo>
                  <a:pt x="1748040" y="1278747"/>
                </a:lnTo>
                <a:lnTo>
                  <a:pt x="1738008" y="1295240"/>
                </a:lnTo>
                <a:lnTo>
                  <a:pt x="1679251" y="956087"/>
                </a:lnTo>
                <a:lnTo>
                  <a:pt x="1636571" y="858525"/>
                </a:lnTo>
                <a:lnTo>
                  <a:pt x="1633805" y="842561"/>
                </a:lnTo>
                <a:lnTo>
                  <a:pt x="1621005" y="843075"/>
                </a:lnTo>
                <a:lnTo>
                  <a:pt x="1608691" y="846399"/>
                </a:lnTo>
                <a:lnTo>
                  <a:pt x="1592274" y="751635"/>
                </a:lnTo>
                <a:lnTo>
                  <a:pt x="1530116" y="690446"/>
                </a:lnTo>
                <a:lnTo>
                  <a:pt x="1499216" y="660882"/>
                </a:lnTo>
                <a:lnTo>
                  <a:pt x="1456035" y="634828"/>
                </a:lnTo>
                <a:lnTo>
                  <a:pt x="1425685" y="608439"/>
                </a:lnTo>
                <a:lnTo>
                  <a:pt x="1370710" y="588709"/>
                </a:lnTo>
                <a:lnTo>
                  <a:pt x="1328736" y="569624"/>
                </a:lnTo>
                <a:lnTo>
                  <a:pt x="1274821" y="556012"/>
                </a:lnTo>
                <a:lnTo>
                  <a:pt x="1234077" y="544028"/>
                </a:lnTo>
                <a:lnTo>
                  <a:pt x="1181562" y="538498"/>
                </a:lnTo>
                <a:lnTo>
                  <a:pt x="1129875" y="537745"/>
                </a:lnTo>
                <a:lnTo>
                  <a:pt x="1079100" y="542260"/>
                </a:lnTo>
                <a:close/>
              </a:path>
              <a:path w="2072640" h="1477010">
                <a:moveTo>
                  <a:pt x="1755212" y="1171350"/>
                </a:moveTo>
                <a:lnTo>
                  <a:pt x="1707196" y="894192"/>
                </a:lnTo>
                <a:lnTo>
                  <a:pt x="1725479" y="925325"/>
                </a:lnTo>
                <a:lnTo>
                  <a:pt x="1758667" y="1116892"/>
                </a:lnTo>
                <a:lnTo>
                  <a:pt x="1755212" y="1171350"/>
                </a:lnTo>
                <a:close/>
              </a:path>
              <a:path w="2072640" h="1477010">
                <a:moveTo>
                  <a:pt x="1282621" y="1419413"/>
                </a:moveTo>
                <a:lnTo>
                  <a:pt x="1266264" y="1324994"/>
                </a:lnTo>
                <a:lnTo>
                  <a:pt x="1297533" y="1356687"/>
                </a:lnTo>
                <a:lnTo>
                  <a:pt x="1327921" y="1383297"/>
                </a:lnTo>
                <a:lnTo>
                  <a:pt x="1357367" y="1404465"/>
                </a:lnTo>
                <a:lnTo>
                  <a:pt x="1398321" y="1417662"/>
                </a:lnTo>
                <a:lnTo>
                  <a:pt x="1450721" y="1422531"/>
                </a:lnTo>
                <a:lnTo>
                  <a:pt x="1489478" y="1423046"/>
                </a:lnTo>
                <a:lnTo>
                  <a:pt x="1551224" y="1407465"/>
                </a:lnTo>
                <a:lnTo>
                  <a:pt x="1586934" y="1390390"/>
                </a:lnTo>
                <a:lnTo>
                  <a:pt x="1621579" y="1367175"/>
                </a:lnTo>
                <a:lnTo>
                  <a:pt x="1655106" y="1337505"/>
                </a:lnTo>
                <a:lnTo>
                  <a:pt x="1674948" y="1303238"/>
                </a:lnTo>
                <a:lnTo>
                  <a:pt x="1693564" y="1261893"/>
                </a:lnTo>
                <a:lnTo>
                  <a:pt x="1710899" y="1213157"/>
                </a:lnTo>
                <a:lnTo>
                  <a:pt x="1714575" y="1159979"/>
                </a:lnTo>
                <a:lnTo>
                  <a:pt x="1738008" y="1295240"/>
                </a:lnTo>
                <a:lnTo>
                  <a:pt x="1717945" y="1328226"/>
                </a:lnTo>
                <a:lnTo>
                  <a:pt x="1699030" y="1367844"/>
                </a:lnTo>
                <a:lnTo>
                  <a:pt x="1666334" y="1402309"/>
                </a:lnTo>
                <a:lnTo>
                  <a:pt x="1619919" y="1431991"/>
                </a:lnTo>
                <a:lnTo>
                  <a:pt x="1572365" y="1455093"/>
                </a:lnTo>
                <a:lnTo>
                  <a:pt x="1523364" y="1469845"/>
                </a:lnTo>
                <a:lnTo>
                  <a:pt x="1473024" y="1476870"/>
                </a:lnTo>
                <a:lnTo>
                  <a:pt x="1421419" y="1476592"/>
                </a:lnTo>
                <a:lnTo>
                  <a:pt x="1381136" y="1467267"/>
                </a:lnTo>
                <a:lnTo>
                  <a:pt x="1339735" y="1451487"/>
                </a:lnTo>
                <a:lnTo>
                  <a:pt x="1297213" y="1429241"/>
                </a:lnTo>
                <a:lnTo>
                  <a:pt x="1282621" y="1419413"/>
                </a:lnTo>
                <a:close/>
              </a:path>
              <a:path w="2072640" h="1477010">
                <a:moveTo>
                  <a:pt x="1192385" y="1270546"/>
                </a:moveTo>
                <a:lnTo>
                  <a:pt x="1196365" y="1219123"/>
                </a:lnTo>
                <a:lnTo>
                  <a:pt x="1212861" y="1165547"/>
                </a:lnTo>
                <a:lnTo>
                  <a:pt x="1217526" y="1118075"/>
                </a:lnTo>
                <a:lnTo>
                  <a:pt x="1235373" y="1072291"/>
                </a:lnTo>
                <a:lnTo>
                  <a:pt x="1266386" y="1028112"/>
                </a:lnTo>
                <a:lnTo>
                  <a:pt x="1285526" y="989794"/>
                </a:lnTo>
                <a:lnTo>
                  <a:pt x="1317805" y="952919"/>
                </a:lnTo>
                <a:lnTo>
                  <a:pt x="1363209" y="917406"/>
                </a:lnTo>
                <a:lnTo>
                  <a:pt x="1396698" y="887510"/>
                </a:lnTo>
                <a:lnTo>
                  <a:pt x="1443283" y="858813"/>
                </a:lnTo>
                <a:lnTo>
                  <a:pt x="1478838" y="840850"/>
                </a:lnTo>
                <a:lnTo>
                  <a:pt x="1514777" y="825097"/>
                </a:lnTo>
                <a:lnTo>
                  <a:pt x="1550873" y="810254"/>
                </a:lnTo>
                <a:lnTo>
                  <a:pt x="1586901" y="795021"/>
                </a:lnTo>
                <a:lnTo>
                  <a:pt x="1586571" y="793115"/>
                </a:lnTo>
                <a:lnTo>
                  <a:pt x="1598694" y="788694"/>
                </a:lnTo>
                <a:lnTo>
                  <a:pt x="1608691" y="846399"/>
                </a:lnTo>
                <a:lnTo>
                  <a:pt x="1584519" y="855668"/>
                </a:lnTo>
                <a:lnTo>
                  <a:pt x="1560363" y="865035"/>
                </a:lnTo>
                <a:lnTo>
                  <a:pt x="1536253" y="874661"/>
                </a:lnTo>
                <a:lnTo>
                  <a:pt x="1524729" y="882542"/>
                </a:lnTo>
                <a:lnTo>
                  <a:pt x="1477404" y="906971"/>
                </a:lnTo>
                <a:lnTo>
                  <a:pt x="1430805" y="935586"/>
                </a:lnTo>
                <a:lnTo>
                  <a:pt x="1384955" y="968526"/>
                </a:lnTo>
                <a:lnTo>
                  <a:pt x="1352392" y="1003763"/>
                </a:lnTo>
                <a:lnTo>
                  <a:pt x="1320627" y="1043606"/>
                </a:lnTo>
                <a:lnTo>
                  <a:pt x="1302198" y="1086027"/>
                </a:lnTo>
                <a:lnTo>
                  <a:pt x="1272102" y="1135502"/>
                </a:lnTo>
                <a:lnTo>
                  <a:pt x="1255390" y="1187835"/>
                </a:lnTo>
                <a:lnTo>
                  <a:pt x="1251387" y="1239125"/>
                </a:lnTo>
                <a:lnTo>
                  <a:pt x="1282621" y="1419413"/>
                </a:lnTo>
                <a:lnTo>
                  <a:pt x="1253437" y="1399756"/>
                </a:lnTo>
                <a:lnTo>
                  <a:pt x="1221193" y="1362432"/>
                </a:lnTo>
                <a:lnTo>
                  <a:pt x="1213265" y="1316671"/>
                </a:lnTo>
                <a:lnTo>
                  <a:pt x="1192385" y="1270546"/>
                </a:lnTo>
                <a:close/>
              </a:path>
              <a:path w="2072640" h="1477010">
                <a:moveTo>
                  <a:pt x="1075972" y="598599"/>
                </a:moveTo>
                <a:lnTo>
                  <a:pt x="1038319" y="381264"/>
                </a:lnTo>
                <a:lnTo>
                  <a:pt x="1054959" y="402915"/>
                </a:lnTo>
                <a:lnTo>
                  <a:pt x="1085356" y="578369"/>
                </a:lnTo>
                <a:lnTo>
                  <a:pt x="1075972" y="598599"/>
                </a:lnTo>
                <a:close/>
              </a:path>
              <a:path w="2072640" h="1477010">
                <a:moveTo>
                  <a:pt x="337956" y="58580"/>
                </a:moveTo>
                <a:lnTo>
                  <a:pt x="333060" y="30320"/>
                </a:lnTo>
                <a:lnTo>
                  <a:pt x="344615" y="22618"/>
                </a:lnTo>
                <a:lnTo>
                  <a:pt x="356969" y="19529"/>
                </a:lnTo>
                <a:lnTo>
                  <a:pt x="369470" y="17285"/>
                </a:lnTo>
                <a:lnTo>
                  <a:pt x="419296" y="7300"/>
                </a:lnTo>
                <a:lnTo>
                  <a:pt x="469860" y="1566"/>
                </a:lnTo>
                <a:lnTo>
                  <a:pt x="521145" y="0"/>
                </a:lnTo>
                <a:lnTo>
                  <a:pt x="573138" y="2520"/>
                </a:lnTo>
                <a:lnTo>
                  <a:pt x="613312" y="11213"/>
                </a:lnTo>
                <a:lnTo>
                  <a:pt x="666679" y="21662"/>
                </a:lnTo>
                <a:lnTo>
                  <a:pt x="708104" y="37580"/>
                </a:lnTo>
                <a:lnTo>
                  <a:pt x="762505" y="53996"/>
                </a:lnTo>
                <a:lnTo>
                  <a:pt x="804849" y="75214"/>
                </a:lnTo>
                <a:lnTo>
                  <a:pt x="835129" y="101203"/>
                </a:lnTo>
                <a:lnTo>
                  <a:pt x="878369" y="127593"/>
                </a:lnTo>
                <a:lnTo>
                  <a:pt x="909535" y="158689"/>
                </a:lnTo>
                <a:lnTo>
                  <a:pt x="941134" y="192291"/>
                </a:lnTo>
                <a:lnTo>
                  <a:pt x="973163" y="228368"/>
                </a:lnTo>
                <a:lnTo>
                  <a:pt x="993101" y="269054"/>
                </a:lnTo>
                <a:lnTo>
                  <a:pt x="1013456" y="312149"/>
                </a:lnTo>
                <a:lnTo>
                  <a:pt x="1034224" y="357623"/>
                </a:lnTo>
                <a:lnTo>
                  <a:pt x="1079076" y="616516"/>
                </a:lnTo>
                <a:lnTo>
                  <a:pt x="1074875" y="666668"/>
                </a:lnTo>
                <a:lnTo>
                  <a:pt x="1057514" y="715254"/>
                </a:lnTo>
                <a:lnTo>
                  <a:pt x="1008306" y="431220"/>
                </a:lnTo>
                <a:lnTo>
                  <a:pt x="966276" y="337413"/>
                </a:lnTo>
                <a:lnTo>
                  <a:pt x="945718" y="293146"/>
                </a:lnTo>
                <a:lnTo>
                  <a:pt x="925516" y="250934"/>
                </a:lnTo>
                <a:lnTo>
                  <a:pt x="893194" y="213167"/>
                </a:lnTo>
                <a:lnTo>
                  <a:pt x="861306" y="177899"/>
                </a:lnTo>
                <a:lnTo>
                  <a:pt x="817375" y="147521"/>
                </a:lnTo>
                <a:lnTo>
                  <a:pt x="773955" y="120088"/>
                </a:lnTo>
                <a:lnTo>
                  <a:pt x="731084" y="95822"/>
                </a:lnTo>
                <a:lnTo>
                  <a:pt x="676580" y="78812"/>
                </a:lnTo>
                <a:lnTo>
                  <a:pt x="635174" y="63007"/>
                </a:lnTo>
                <a:lnTo>
                  <a:pt x="581898" y="53084"/>
                </a:lnTo>
                <a:lnTo>
                  <a:pt x="529325" y="47214"/>
                </a:lnTo>
                <a:lnTo>
                  <a:pt x="477512" y="45736"/>
                </a:lnTo>
                <a:lnTo>
                  <a:pt x="426519" y="48990"/>
                </a:lnTo>
                <a:lnTo>
                  <a:pt x="376405" y="57315"/>
                </a:lnTo>
                <a:lnTo>
                  <a:pt x="364057" y="60444"/>
                </a:lnTo>
                <a:lnTo>
                  <a:pt x="351449" y="62062"/>
                </a:lnTo>
                <a:lnTo>
                  <a:pt x="337956" y="58580"/>
                </a:lnTo>
                <a:close/>
              </a:path>
              <a:path w="2072640" h="1477010">
                <a:moveTo>
                  <a:pt x="6839" y="900051"/>
                </a:moveTo>
                <a:lnTo>
                  <a:pt x="0" y="860575"/>
                </a:lnTo>
                <a:lnTo>
                  <a:pt x="18624" y="819283"/>
                </a:lnTo>
                <a:lnTo>
                  <a:pt x="50229" y="778518"/>
                </a:lnTo>
                <a:lnTo>
                  <a:pt x="95439" y="741884"/>
                </a:lnTo>
                <a:lnTo>
                  <a:pt x="141730" y="711489"/>
                </a:lnTo>
                <a:lnTo>
                  <a:pt x="188936" y="686376"/>
                </a:lnTo>
                <a:lnTo>
                  <a:pt x="236891" y="665588"/>
                </a:lnTo>
                <a:lnTo>
                  <a:pt x="285430" y="648168"/>
                </a:lnTo>
                <a:lnTo>
                  <a:pt x="334220" y="632199"/>
                </a:lnTo>
                <a:lnTo>
                  <a:pt x="431677" y="599546"/>
                </a:lnTo>
                <a:lnTo>
                  <a:pt x="480480" y="583649"/>
                </a:lnTo>
                <a:lnTo>
                  <a:pt x="529423" y="568565"/>
                </a:lnTo>
                <a:lnTo>
                  <a:pt x="566062" y="556856"/>
                </a:lnTo>
                <a:lnTo>
                  <a:pt x="615492" y="544579"/>
                </a:lnTo>
                <a:lnTo>
                  <a:pt x="665233" y="534098"/>
                </a:lnTo>
                <a:lnTo>
                  <a:pt x="715252" y="525222"/>
                </a:lnTo>
                <a:lnTo>
                  <a:pt x="777990" y="515368"/>
                </a:lnTo>
                <a:lnTo>
                  <a:pt x="828351" y="508461"/>
                </a:lnTo>
                <a:lnTo>
                  <a:pt x="878774" y="501922"/>
                </a:lnTo>
                <a:lnTo>
                  <a:pt x="929190" y="495336"/>
                </a:lnTo>
                <a:lnTo>
                  <a:pt x="979527" y="488294"/>
                </a:lnTo>
                <a:lnTo>
                  <a:pt x="979587" y="488643"/>
                </a:lnTo>
                <a:lnTo>
                  <a:pt x="992209" y="487100"/>
                </a:lnTo>
                <a:lnTo>
                  <a:pt x="992323" y="487758"/>
                </a:lnTo>
                <a:lnTo>
                  <a:pt x="1004914" y="486037"/>
                </a:lnTo>
                <a:lnTo>
                  <a:pt x="1004944" y="486210"/>
                </a:lnTo>
                <a:lnTo>
                  <a:pt x="1017308" y="483176"/>
                </a:lnTo>
                <a:lnTo>
                  <a:pt x="1026930" y="538715"/>
                </a:lnTo>
                <a:lnTo>
                  <a:pt x="1014011" y="538543"/>
                </a:lnTo>
                <a:lnTo>
                  <a:pt x="772997" y="560945"/>
                </a:lnTo>
                <a:lnTo>
                  <a:pt x="722295" y="565878"/>
                </a:lnTo>
                <a:lnTo>
                  <a:pt x="724277" y="577315"/>
                </a:lnTo>
                <a:lnTo>
                  <a:pt x="699158" y="581126"/>
                </a:lnTo>
                <a:lnTo>
                  <a:pt x="648967" y="589007"/>
                </a:lnTo>
                <a:lnTo>
                  <a:pt x="575276" y="610042"/>
                </a:lnTo>
                <a:lnTo>
                  <a:pt x="526311" y="625002"/>
                </a:lnTo>
                <a:lnTo>
                  <a:pt x="477385" y="640183"/>
                </a:lnTo>
                <a:lnTo>
                  <a:pt x="428488" y="655536"/>
                </a:lnTo>
                <a:lnTo>
                  <a:pt x="392126" y="668846"/>
                </a:lnTo>
                <a:lnTo>
                  <a:pt x="343264" y="684400"/>
                </a:lnTo>
                <a:lnTo>
                  <a:pt x="294407" y="699981"/>
                </a:lnTo>
                <a:lnTo>
                  <a:pt x="245732" y="716616"/>
                </a:lnTo>
                <a:lnTo>
                  <a:pt x="210088" y="734069"/>
                </a:lnTo>
                <a:lnTo>
                  <a:pt x="162598" y="757541"/>
                </a:lnTo>
                <a:lnTo>
                  <a:pt x="128438" y="783561"/>
                </a:lnTo>
                <a:lnTo>
                  <a:pt x="95245" y="815162"/>
                </a:lnTo>
                <a:lnTo>
                  <a:pt x="62380" y="848650"/>
                </a:lnTo>
                <a:lnTo>
                  <a:pt x="54648" y="878420"/>
                </a:lnTo>
                <a:lnTo>
                  <a:pt x="74972" y="995732"/>
                </a:lnTo>
                <a:lnTo>
                  <a:pt x="59247" y="979362"/>
                </a:lnTo>
                <a:lnTo>
                  <a:pt x="26598" y="939705"/>
                </a:lnTo>
                <a:lnTo>
                  <a:pt x="6839" y="900051"/>
                </a:lnTo>
                <a:close/>
              </a:path>
              <a:path w="2072640" h="1477010">
                <a:moveTo>
                  <a:pt x="74972" y="995732"/>
                </a:moveTo>
                <a:lnTo>
                  <a:pt x="59858" y="908491"/>
                </a:lnTo>
                <a:lnTo>
                  <a:pt x="90843" y="938547"/>
                </a:lnTo>
                <a:lnTo>
                  <a:pt x="122026" y="969743"/>
                </a:lnTo>
                <a:lnTo>
                  <a:pt x="165091" y="995123"/>
                </a:lnTo>
                <a:lnTo>
                  <a:pt x="207426" y="1016295"/>
                </a:lnTo>
                <a:lnTo>
                  <a:pt x="248936" y="1032703"/>
                </a:lnTo>
                <a:lnTo>
                  <a:pt x="289524" y="1043786"/>
                </a:lnTo>
                <a:lnTo>
                  <a:pt x="329093" y="1048987"/>
                </a:lnTo>
                <a:lnTo>
                  <a:pt x="392959" y="1045645"/>
                </a:lnTo>
                <a:lnTo>
                  <a:pt x="443663" y="1040718"/>
                </a:lnTo>
                <a:lnTo>
                  <a:pt x="506491" y="1031381"/>
                </a:lnTo>
                <a:lnTo>
                  <a:pt x="556679" y="1023481"/>
                </a:lnTo>
                <a:lnTo>
                  <a:pt x="606538" y="1013683"/>
                </a:lnTo>
                <a:lnTo>
                  <a:pt x="655723" y="999991"/>
                </a:lnTo>
                <a:lnTo>
                  <a:pt x="704245" y="982472"/>
                </a:lnTo>
                <a:lnTo>
                  <a:pt x="752115" y="961197"/>
                </a:lnTo>
                <a:lnTo>
                  <a:pt x="786834" y="938402"/>
                </a:lnTo>
                <a:lnTo>
                  <a:pt x="833439" y="909821"/>
                </a:lnTo>
                <a:lnTo>
                  <a:pt x="879429" y="877689"/>
                </a:lnTo>
                <a:lnTo>
                  <a:pt x="912302" y="844245"/>
                </a:lnTo>
                <a:lnTo>
                  <a:pt x="956698" y="802909"/>
                </a:lnTo>
                <a:lnTo>
                  <a:pt x="975385" y="761980"/>
                </a:lnTo>
                <a:lnTo>
                  <a:pt x="1005921" y="715043"/>
                </a:lnTo>
                <a:lnTo>
                  <a:pt x="1023293" y="666518"/>
                </a:lnTo>
                <a:lnTo>
                  <a:pt x="1027515" y="616494"/>
                </a:lnTo>
                <a:lnTo>
                  <a:pt x="1031118" y="562888"/>
                </a:lnTo>
                <a:lnTo>
                  <a:pt x="1057514" y="715254"/>
                </a:lnTo>
                <a:lnTo>
                  <a:pt x="1039534" y="760267"/>
                </a:lnTo>
                <a:lnTo>
                  <a:pt x="1020964" y="801873"/>
                </a:lnTo>
                <a:lnTo>
                  <a:pt x="989318" y="842402"/>
                </a:lnTo>
                <a:lnTo>
                  <a:pt x="944625" y="882019"/>
                </a:lnTo>
                <a:lnTo>
                  <a:pt x="911778" y="915615"/>
                </a:lnTo>
                <a:lnTo>
                  <a:pt x="865792" y="947771"/>
                </a:lnTo>
                <a:lnTo>
                  <a:pt x="831717" y="974278"/>
                </a:lnTo>
                <a:lnTo>
                  <a:pt x="784547" y="999598"/>
                </a:lnTo>
                <a:lnTo>
                  <a:pt x="736817" y="1021690"/>
                </a:lnTo>
                <a:lnTo>
                  <a:pt x="701064" y="1038514"/>
                </a:lnTo>
                <a:lnTo>
                  <a:pt x="652283" y="1054532"/>
                </a:lnTo>
                <a:lnTo>
                  <a:pt x="603008" y="1067703"/>
                </a:lnTo>
                <a:lnTo>
                  <a:pt x="553262" y="1078155"/>
                </a:lnTo>
                <a:lnTo>
                  <a:pt x="503309" y="1087413"/>
                </a:lnTo>
                <a:lnTo>
                  <a:pt x="453245" y="1096031"/>
                </a:lnTo>
                <a:lnTo>
                  <a:pt x="415329" y="1100368"/>
                </a:lnTo>
                <a:lnTo>
                  <a:pt x="364278" y="1103288"/>
                </a:lnTo>
                <a:lnTo>
                  <a:pt x="312351" y="1101150"/>
                </a:lnTo>
                <a:lnTo>
                  <a:pt x="271978" y="1091302"/>
                </a:lnTo>
                <a:lnTo>
                  <a:pt x="218354" y="1079371"/>
                </a:lnTo>
                <a:lnTo>
                  <a:pt x="176516" y="1061074"/>
                </a:lnTo>
                <a:lnTo>
                  <a:pt x="133961" y="1038633"/>
                </a:lnTo>
                <a:lnTo>
                  <a:pt x="90697" y="1012101"/>
                </a:lnTo>
                <a:lnTo>
                  <a:pt x="74972" y="9957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35100" y="8969657"/>
            <a:ext cx="473709" cy="419734"/>
          </a:xfrm>
          <a:custGeom>
            <a:avLst/>
            <a:gdLst/>
            <a:ahLst/>
            <a:cxnLst/>
            <a:rect l="l" t="t" r="r" b="b"/>
            <a:pathLst>
              <a:path w="473710" h="419734">
                <a:moveTo>
                  <a:pt x="325370" y="365518"/>
                </a:moveTo>
                <a:lnTo>
                  <a:pt x="305159" y="404931"/>
                </a:lnTo>
                <a:lnTo>
                  <a:pt x="256181" y="416087"/>
                </a:lnTo>
                <a:lnTo>
                  <a:pt x="206520" y="419543"/>
                </a:lnTo>
                <a:lnTo>
                  <a:pt x="176415" y="417521"/>
                </a:lnTo>
                <a:lnTo>
                  <a:pt x="117677" y="404147"/>
                </a:lnTo>
                <a:lnTo>
                  <a:pt x="70805" y="368251"/>
                </a:lnTo>
                <a:lnTo>
                  <a:pt x="30882" y="327817"/>
                </a:lnTo>
                <a:lnTo>
                  <a:pt x="11888" y="306725"/>
                </a:lnTo>
                <a:lnTo>
                  <a:pt x="2794" y="291564"/>
                </a:lnTo>
                <a:lnTo>
                  <a:pt x="0" y="274829"/>
                </a:lnTo>
                <a:lnTo>
                  <a:pt x="2166" y="256562"/>
                </a:lnTo>
                <a:lnTo>
                  <a:pt x="7954" y="236806"/>
                </a:lnTo>
                <a:lnTo>
                  <a:pt x="18894" y="244206"/>
                </a:lnTo>
                <a:lnTo>
                  <a:pt x="29337" y="251134"/>
                </a:lnTo>
                <a:lnTo>
                  <a:pt x="59864" y="276293"/>
                </a:lnTo>
                <a:lnTo>
                  <a:pt x="92293" y="310564"/>
                </a:lnTo>
                <a:lnTo>
                  <a:pt x="123956" y="338794"/>
                </a:lnTo>
                <a:lnTo>
                  <a:pt x="159458" y="355135"/>
                </a:lnTo>
                <a:lnTo>
                  <a:pt x="198337" y="361440"/>
                </a:lnTo>
                <a:lnTo>
                  <a:pt x="240131" y="359559"/>
                </a:lnTo>
                <a:lnTo>
                  <a:pt x="254544" y="358270"/>
                </a:lnTo>
                <a:lnTo>
                  <a:pt x="269015" y="357655"/>
                </a:lnTo>
                <a:lnTo>
                  <a:pt x="283488" y="357243"/>
                </a:lnTo>
                <a:lnTo>
                  <a:pt x="297911" y="356560"/>
                </a:lnTo>
                <a:lnTo>
                  <a:pt x="308882" y="356969"/>
                </a:lnTo>
                <a:lnTo>
                  <a:pt x="318567" y="359768"/>
                </a:lnTo>
                <a:lnTo>
                  <a:pt x="325370" y="365518"/>
                </a:lnTo>
                <a:close/>
              </a:path>
              <a:path w="473710" h="419734">
                <a:moveTo>
                  <a:pt x="469361" y="155267"/>
                </a:moveTo>
                <a:lnTo>
                  <a:pt x="473705" y="170503"/>
                </a:lnTo>
                <a:lnTo>
                  <a:pt x="470035" y="183359"/>
                </a:lnTo>
                <a:lnTo>
                  <a:pt x="461385" y="194559"/>
                </a:lnTo>
                <a:lnTo>
                  <a:pt x="395093" y="237063"/>
                </a:lnTo>
                <a:lnTo>
                  <a:pt x="351120" y="254024"/>
                </a:lnTo>
                <a:lnTo>
                  <a:pt x="304964" y="263099"/>
                </a:lnTo>
                <a:lnTo>
                  <a:pt x="256038" y="262448"/>
                </a:lnTo>
                <a:lnTo>
                  <a:pt x="210704" y="252360"/>
                </a:lnTo>
                <a:lnTo>
                  <a:pt x="169445" y="234476"/>
                </a:lnTo>
                <a:lnTo>
                  <a:pt x="131837" y="210110"/>
                </a:lnTo>
                <a:lnTo>
                  <a:pt x="97458" y="180579"/>
                </a:lnTo>
                <a:lnTo>
                  <a:pt x="59040" y="136014"/>
                </a:lnTo>
                <a:lnTo>
                  <a:pt x="25105" y="87253"/>
                </a:lnTo>
                <a:lnTo>
                  <a:pt x="13248" y="51520"/>
                </a:lnTo>
                <a:lnTo>
                  <a:pt x="14716" y="32647"/>
                </a:lnTo>
                <a:lnTo>
                  <a:pt x="20362" y="13535"/>
                </a:lnTo>
                <a:lnTo>
                  <a:pt x="25307" y="4807"/>
                </a:lnTo>
                <a:lnTo>
                  <a:pt x="32196" y="31"/>
                </a:lnTo>
                <a:lnTo>
                  <a:pt x="39005" y="0"/>
                </a:lnTo>
                <a:lnTo>
                  <a:pt x="47219" y="4363"/>
                </a:lnTo>
                <a:lnTo>
                  <a:pt x="84155" y="38694"/>
                </a:lnTo>
                <a:lnTo>
                  <a:pt x="143035" y="109645"/>
                </a:lnTo>
                <a:lnTo>
                  <a:pt x="163004" y="132967"/>
                </a:lnTo>
                <a:lnTo>
                  <a:pt x="192766" y="157844"/>
                </a:lnTo>
                <a:lnTo>
                  <a:pt x="226198" y="172072"/>
                </a:lnTo>
                <a:lnTo>
                  <a:pt x="262307" y="177226"/>
                </a:lnTo>
                <a:lnTo>
                  <a:pt x="300095" y="174882"/>
                </a:lnTo>
                <a:lnTo>
                  <a:pt x="360261" y="162555"/>
                </a:lnTo>
                <a:lnTo>
                  <a:pt x="419878" y="147067"/>
                </a:lnTo>
                <a:lnTo>
                  <a:pt x="433721" y="143244"/>
                </a:lnTo>
                <a:lnTo>
                  <a:pt x="447016" y="141197"/>
                </a:lnTo>
                <a:lnTo>
                  <a:pt x="459113" y="144135"/>
                </a:lnTo>
                <a:lnTo>
                  <a:pt x="469361" y="1552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16422" y="9454994"/>
            <a:ext cx="304165" cy="256540"/>
          </a:xfrm>
          <a:custGeom>
            <a:avLst/>
            <a:gdLst/>
            <a:ahLst/>
            <a:cxnLst/>
            <a:rect l="l" t="t" r="r" b="b"/>
            <a:pathLst>
              <a:path w="304165" h="256540">
                <a:moveTo>
                  <a:pt x="74117" y="43960"/>
                </a:moveTo>
                <a:lnTo>
                  <a:pt x="71721" y="38222"/>
                </a:lnTo>
                <a:lnTo>
                  <a:pt x="72353" y="32410"/>
                </a:lnTo>
                <a:lnTo>
                  <a:pt x="74826" y="26105"/>
                </a:lnTo>
                <a:lnTo>
                  <a:pt x="112737" y="6696"/>
                </a:lnTo>
                <a:lnTo>
                  <a:pt x="162961" y="0"/>
                </a:lnTo>
                <a:lnTo>
                  <a:pt x="182367" y="544"/>
                </a:lnTo>
                <a:lnTo>
                  <a:pt x="219457" y="12924"/>
                </a:lnTo>
                <a:lnTo>
                  <a:pt x="263847" y="46659"/>
                </a:lnTo>
                <a:lnTo>
                  <a:pt x="277955" y="58733"/>
                </a:lnTo>
                <a:lnTo>
                  <a:pt x="285217" y="67743"/>
                </a:lnTo>
                <a:lnTo>
                  <a:pt x="288659" y="78213"/>
                </a:lnTo>
                <a:lnTo>
                  <a:pt x="289122" y="90020"/>
                </a:lnTo>
                <a:lnTo>
                  <a:pt x="287447" y="103039"/>
                </a:lnTo>
                <a:lnTo>
                  <a:pt x="250712" y="81619"/>
                </a:lnTo>
                <a:lnTo>
                  <a:pt x="226800" y="62113"/>
                </a:lnTo>
                <a:lnTo>
                  <a:pt x="203977" y="46405"/>
                </a:lnTo>
                <a:lnTo>
                  <a:pt x="179921" y="38556"/>
                </a:lnTo>
                <a:lnTo>
                  <a:pt x="154740" y="37354"/>
                </a:lnTo>
                <a:lnTo>
                  <a:pt x="128538" y="41582"/>
                </a:lnTo>
                <a:lnTo>
                  <a:pt x="119566" y="43449"/>
                </a:lnTo>
                <a:lnTo>
                  <a:pt x="110490" y="44890"/>
                </a:lnTo>
                <a:lnTo>
                  <a:pt x="101393" y="46202"/>
                </a:lnTo>
                <a:lnTo>
                  <a:pt x="92354" y="47683"/>
                </a:lnTo>
                <a:lnTo>
                  <a:pt x="85385" y="48217"/>
                </a:lnTo>
                <a:lnTo>
                  <a:pt x="78989" y="47134"/>
                </a:lnTo>
                <a:lnTo>
                  <a:pt x="74117" y="43960"/>
                </a:lnTo>
                <a:close/>
              </a:path>
              <a:path w="304165" h="256540">
                <a:moveTo>
                  <a:pt x="4270" y="188483"/>
                </a:moveTo>
                <a:lnTo>
                  <a:pt x="0" y="179081"/>
                </a:lnTo>
                <a:lnTo>
                  <a:pt x="1028" y="170616"/>
                </a:lnTo>
                <a:lnTo>
                  <a:pt x="5368" y="162847"/>
                </a:lnTo>
                <a:lnTo>
                  <a:pt x="42967" y="130935"/>
                </a:lnTo>
                <a:lnTo>
                  <a:pt x="97268" y="107798"/>
                </a:lnTo>
                <a:lnTo>
                  <a:pt x="128227" y="104667"/>
                </a:lnTo>
                <a:lnTo>
                  <a:pt x="157864" y="107815"/>
                </a:lnTo>
                <a:lnTo>
                  <a:pt x="211898" y="129043"/>
                </a:lnTo>
                <a:lnTo>
                  <a:pt x="251383" y="157564"/>
                </a:lnTo>
                <a:lnTo>
                  <a:pt x="278598" y="185228"/>
                </a:lnTo>
                <a:lnTo>
                  <a:pt x="302675" y="221587"/>
                </a:lnTo>
                <a:lnTo>
                  <a:pt x="303641" y="233729"/>
                </a:lnTo>
                <a:lnTo>
                  <a:pt x="302208" y="244670"/>
                </a:lnTo>
                <a:lnTo>
                  <a:pt x="289582" y="256230"/>
                </a:lnTo>
                <a:lnTo>
                  <a:pt x="285952" y="254123"/>
                </a:lnTo>
                <a:lnTo>
                  <a:pt x="244319" y="221408"/>
                </a:lnTo>
                <a:lnTo>
                  <a:pt x="214897" y="193925"/>
                </a:lnTo>
                <a:lnTo>
                  <a:pt x="199950" y="180499"/>
                </a:lnTo>
                <a:lnTo>
                  <a:pt x="178664" y="166791"/>
                </a:lnTo>
                <a:lnTo>
                  <a:pt x="156127" y="160141"/>
                </a:lnTo>
                <a:lnTo>
                  <a:pt x="132811" y="159471"/>
                </a:lnTo>
                <a:lnTo>
                  <a:pt x="109184" y="163705"/>
                </a:lnTo>
                <a:lnTo>
                  <a:pt x="72429" y="175927"/>
                </a:lnTo>
                <a:lnTo>
                  <a:pt x="36337" y="190126"/>
                </a:lnTo>
                <a:lnTo>
                  <a:pt x="27979" y="193567"/>
                </a:lnTo>
                <a:lnTo>
                  <a:pt x="19789" y="195836"/>
                </a:lnTo>
                <a:lnTo>
                  <a:pt x="11857" y="194839"/>
                </a:lnTo>
                <a:lnTo>
                  <a:pt x="4270" y="1884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132448" y="2848133"/>
            <a:ext cx="490220" cy="438150"/>
          </a:xfrm>
          <a:custGeom>
            <a:avLst/>
            <a:gdLst/>
            <a:ahLst/>
            <a:cxnLst/>
            <a:rect l="l" t="t" r="r" b="b"/>
            <a:pathLst>
              <a:path w="490219" h="438150">
                <a:moveTo>
                  <a:pt x="475519" y="259933"/>
                </a:moveTo>
                <a:lnTo>
                  <a:pt x="483655" y="265351"/>
                </a:lnTo>
                <a:lnTo>
                  <a:pt x="487917" y="273707"/>
                </a:lnTo>
                <a:lnTo>
                  <a:pt x="490218" y="284448"/>
                </a:lnTo>
                <a:lnTo>
                  <a:pt x="490156" y="295235"/>
                </a:lnTo>
                <a:lnTo>
                  <a:pt x="457905" y="345930"/>
                </a:lnTo>
                <a:lnTo>
                  <a:pt x="422662" y="382766"/>
                </a:lnTo>
                <a:lnTo>
                  <a:pt x="372756" y="419448"/>
                </a:lnTo>
                <a:lnTo>
                  <a:pt x="313703" y="437696"/>
                </a:lnTo>
                <a:lnTo>
                  <a:pt x="284550" y="437401"/>
                </a:lnTo>
                <a:lnTo>
                  <a:pt x="255473" y="436266"/>
                </a:lnTo>
                <a:lnTo>
                  <a:pt x="226479" y="434263"/>
                </a:lnTo>
                <a:lnTo>
                  <a:pt x="197574" y="431365"/>
                </a:lnTo>
                <a:lnTo>
                  <a:pt x="180251" y="426140"/>
                </a:lnTo>
                <a:lnTo>
                  <a:pt x="166616" y="415382"/>
                </a:lnTo>
                <a:lnTo>
                  <a:pt x="155686" y="400045"/>
                </a:lnTo>
                <a:lnTo>
                  <a:pt x="146475" y="381085"/>
                </a:lnTo>
                <a:lnTo>
                  <a:pt x="159856" y="379155"/>
                </a:lnTo>
                <a:lnTo>
                  <a:pt x="172535" y="377211"/>
                </a:lnTo>
                <a:lnTo>
                  <a:pt x="184762" y="375694"/>
                </a:lnTo>
                <a:lnTo>
                  <a:pt x="196788" y="375048"/>
                </a:lnTo>
                <a:lnTo>
                  <a:pt x="212975" y="375245"/>
                </a:lnTo>
                <a:lnTo>
                  <a:pt x="229080" y="375925"/>
                </a:lnTo>
                <a:lnTo>
                  <a:pt x="245123" y="377124"/>
                </a:lnTo>
                <a:lnTo>
                  <a:pt x="261128" y="378875"/>
                </a:lnTo>
                <a:lnTo>
                  <a:pt x="304543" y="378454"/>
                </a:lnTo>
                <a:lnTo>
                  <a:pt x="342684" y="366378"/>
                </a:lnTo>
                <a:lnTo>
                  <a:pt x="376476" y="344368"/>
                </a:lnTo>
                <a:lnTo>
                  <a:pt x="406844" y="314147"/>
                </a:lnTo>
                <a:lnTo>
                  <a:pt x="416875" y="303239"/>
                </a:lnTo>
                <a:lnTo>
                  <a:pt x="427415" y="292803"/>
                </a:lnTo>
                <a:lnTo>
                  <a:pt x="438096" y="282518"/>
                </a:lnTo>
                <a:lnTo>
                  <a:pt x="448551" y="272063"/>
                </a:lnTo>
                <a:lnTo>
                  <a:pt x="457144" y="264814"/>
                </a:lnTo>
                <a:lnTo>
                  <a:pt x="466408" y="260262"/>
                </a:lnTo>
                <a:lnTo>
                  <a:pt x="475519" y="259933"/>
                </a:lnTo>
                <a:close/>
              </a:path>
              <a:path w="490219" h="438150">
                <a:moveTo>
                  <a:pt x="439907" y="1375"/>
                </a:moveTo>
                <a:lnTo>
                  <a:pt x="453683" y="9929"/>
                </a:lnTo>
                <a:lnTo>
                  <a:pt x="459751" y="22201"/>
                </a:lnTo>
                <a:lnTo>
                  <a:pt x="460906" y="36649"/>
                </a:lnTo>
                <a:lnTo>
                  <a:pt x="459944" y="51732"/>
                </a:lnTo>
                <a:lnTo>
                  <a:pt x="439937" y="114539"/>
                </a:lnTo>
                <a:lnTo>
                  <a:pt x="418296" y="157691"/>
                </a:lnTo>
                <a:lnTo>
                  <a:pt x="389575" y="196370"/>
                </a:lnTo>
                <a:lnTo>
                  <a:pt x="352062" y="229587"/>
                </a:lnTo>
                <a:lnTo>
                  <a:pt x="310776" y="253177"/>
                </a:lnTo>
                <a:lnTo>
                  <a:pt x="267212" y="268050"/>
                </a:lnTo>
                <a:lnTo>
                  <a:pt x="221953" y="275496"/>
                </a:lnTo>
                <a:lnTo>
                  <a:pt x="175585" y="276802"/>
                </a:lnTo>
                <a:lnTo>
                  <a:pt x="145668" y="274428"/>
                </a:lnTo>
                <a:lnTo>
                  <a:pt x="86083" y="262998"/>
                </a:lnTo>
                <a:lnTo>
                  <a:pt x="38054" y="248630"/>
                </a:lnTo>
                <a:lnTo>
                  <a:pt x="11096" y="221696"/>
                </a:lnTo>
                <a:lnTo>
                  <a:pt x="0" y="193473"/>
                </a:lnTo>
                <a:lnTo>
                  <a:pt x="1994" y="184840"/>
                </a:lnTo>
                <a:lnTo>
                  <a:pt x="42147" y="176751"/>
                </a:lnTo>
                <a:lnTo>
                  <a:pt x="99002" y="182519"/>
                </a:lnTo>
                <a:lnTo>
                  <a:pt x="161296" y="191639"/>
                </a:lnTo>
                <a:lnTo>
                  <a:pt x="192474" y="195555"/>
                </a:lnTo>
                <a:lnTo>
                  <a:pt x="232141" y="193904"/>
                </a:lnTo>
                <a:lnTo>
                  <a:pt x="298162" y="160679"/>
                </a:lnTo>
                <a:lnTo>
                  <a:pt x="325176" y="132866"/>
                </a:lnTo>
                <a:lnTo>
                  <a:pt x="362273" y="82069"/>
                </a:lnTo>
                <a:lnTo>
                  <a:pt x="396778" y="29255"/>
                </a:lnTo>
                <a:lnTo>
                  <a:pt x="404634" y="16819"/>
                </a:lnTo>
                <a:lnTo>
                  <a:pt x="413297" y="6107"/>
                </a:lnTo>
                <a:lnTo>
                  <a:pt x="424483" y="0"/>
                </a:lnTo>
                <a:lnTo>
                  <a:pt x="439907" y="1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058352" y="5476435"/>
            <a:ext cx="229870" cy="481330"/>
          </a:xfrm>
          <a:custGeom>
            <a:avLst/>
            <a:gdLst/>
            <a:ahLst/>
            <a:cxnLst/>
            <a:rect l="l" t="t" r="r" b="b"/>
            <a:pathLst>
              <a:path w="229869" h="481329">
                <a:moveTo>
                  <a:pt x="229646" y="422895"/>
                </a:moveTo>
                <a:lnTo>
                  <a:pt x="229646" y="481037"/>
                </a:lnTo>
                <a:lnTo>
                  <a:pt x="207310" y="478428"/>
                </a:lnTo>
                <a:lnTo>
                  <a:pt x="181932" y="473474"/>
                </a:lnTo>
                <a:lnTo>
                  <a:pt x="128863" y="454028"/>
                </a:lnTo>
                <a:lnTo>
                  <a:pt x="75779" y="421965"/>
                </a:lnTo>
                <a:lnTo>
                  <a:pt x="41604" y="371741"/>
                </a:lnTo>
                <a:lnTo>
                  <a:pt x="15695" y="319333"/>
                </a:lnTo>
                <a:lnTo>
                  <a:pt x="3971" y="292587"/>
                </a:lnTo>
                <a:lnTo>
                  <a:pt x="0" y="274836"/>
                </a:lnTo>
                <a:lnTo>
                  <a:pt x="2698" y="257585"/>
                </a:lnTo>
                <a:lnTo>
                  <a:pt x="10744" y="240443"/>
                </a:lnTo>
                <a:lnTo>
                  <a:pt x="22813" y="223018"/>
                </a:lnTo>
                <a:lnTo>
                  <a:pt x="31108" y="233785"/>
                </a:lnTo>
                <a:lnTo>
                  <a:pt x="39068" y="243930"/>
                </a:lnTo>
                <a:lnTo>
                  <a:pt x="60748" y="278378"/>
                </a:lnTo>
                <a:lnTo>
                  <a:pt x="81331" y="322344"/>
                </a:lnTo>
                <a:lnTo>
                  <a:pt x="103125" y="360160"/>
                </a:lnTo>
                <a:lnTo>
                  <a:pt x="132530" y="387605"/>
                </a:lnTo>
                <a:lnTo>
                  <a:pt x="168493" y="406339"/>
                </a:lnTo>
                <a:lnTo>
                  <a:pt x="209963" y="418021"/>
                </a:lnTo>
                <a:lnTo>
                  <a:pt x="224472" y="421423"/>
                </a:lnTo>
                <a:lnTo>
                  <a:pt x="229646" y="422895"/>
                </a:lnTo>
                <a:close/>
              </a:path>
              <a:path w="229869" h="481329">
                <a:moveTo>
                  <a:pt x="229646" y="206136"/>
                </a:moveTo>
                <a:lnTo>
                  <a:pt x="229646" y="311954"/>
                </a:lnTo>
                <a:lnTo>
                  <a:pt x="215980" y="303791"/>
                </a:lnTo>
                <a:lnTo>
                  <a:pt x="181448" y="272977"/>
                </a:lnTo>
                <a:lnTo>
                  <a:pt x="152588" y="237013"/>
                </a:lnTo>
                <a:lnTo>
                  <a:pt x="128561" y="197046"/>
                </a:lnTo>
                <a:lnTo>
                  <a:pt x="105464" y="141090"/>
                </a:lnTo>
                <a:lnTo>
                  <a:pt x="88111" y="82484"/>
                </a:lnTo>
                <a:lnTo>
                  <a:pt x="85376" y="62689"/>
                </a:lnTo>
                <a:lnTo>
                  <a:pt x="88115" y="43745"/>
                </a:lnTo>
                <a:lnTo>
                  <a:pt x="95674" y="25785"/>
                </a:lnTo>
                <a:lnTo>
                  <a:pt x="107396" y="8943"/>
                </a:lnTo>
                <a:lnTo>
                  <a:pt x="113756" y="3198"/>
                </a:lnTo>
                <a:lnTo>
                  <a:pt x="124633" y="0"/>
                </a:lnTo>
                <a:lnTo>
                  <a:pt x="130014" y="1752"/>
                </a:lnTo>
                <a:lnTo>
                  <a:pt x="156308" y="42323"/>
                </a:lnTo>
                <a:lnTo>
                  <a:pt x="173386" y="83442"/>
                </a:lnTo>
                <a:lnTo>
                  <a:pt x="196137" y="142501"/>
                </a:lnTo>
                <a:lnTo>
                  <a:pt x="208091" y="171741"/>
                </a:lnTo>
                <a:lnTo>
                  <a:pt x="229114" y="205667"/>
                </a:lnTo>
                <a:lnTo>
                  <a:pt x="229646" y="2061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153439" y="8238832"/>
            <a:ext cx="454025" cy="766445"/>
          </a:xfrm>
          <a:custGeom>
            <a:avLst/>
            <a:gdLst/>
            <a:ahLst/>
            <a:cxnLst/>
            <a:rect l="l" t="t" r="r" b="b"/>
            <a:pathLst>
              <a:path w="454025" h="766445">
                <a:moveTo>
                  <a:pt x="33830" y="763492"/>
                </a:moveTo>
                <a:lnTo>
                  <a:pt x="23480" y="756366"/>
                </a:lnTo>
                <a:lnTo>
                  <a:pt x="18670" y="747133"/>
                </a:lnTo>
                <a:lnTo>
                  <a:pt x="17904" y="736320"/>
                </a:lnTo>
                <a:lnTo>
                  <a:pt x="19683" y="724453"/>
                </a:lnTo>
                <a:lnTo>
                  <a:pt x="30758" y="673615"/>
                </a:lnTo>
                <a:lnTo>
                  <a:pt x="42002" y="622828"/>
                </a:lnTo>
                <a:lnTo>
                  <a:pt x="51960" y="571888"/>
                </a:lnTo>
                <a:lnTo>
                  <a:pt x="59179" y="520586"/>
                </a:lnTo>
                <a:lnTo>
                  <a:pt x="61436" y="479013"/>
                </a:lnTo>
                <a:lnTo>
                  <a:pt x="60509" y="437066"/>
                </a:lnTo>
                <a:lnTo>
                  <a:pt x="57810" y="394970"/>
                </a:lnTo>
                <a:lnTo>
                  <a:pt x="54752" y="352947"/>
                </a:lnTo>
                <a:lnTo>
                  <a:pt x="41214" y="308187"/>
                </a:lnTo>
                <a:lnTo>
                  <a:pt x="14453" y="268639"/>
                </a:lnTo>
                <a:lnTo>
                  <a:pt x="971" y="245717"/>
                </a:lnTo>
                <a:lnTo>
                  <a:pt x="0" y="227103"/>
                </a:lnTo>
                <a:lnTo>
                  <a:pt x="11722" y="212771"/>
                </a:lnTo>
                <a:lnTo>
                  <a:pt x="36322" y="202695"/>
                </a:lnTo>
                <a:lnTo>
                  <a:pt x="87028" y="189300"/>
                </a:lnTo>
                <a:lnTo>
                  <a:pt x="137163" y="174523"/>
                </a:lnTo>
                <a:lnTo>
                  <a:pt x="186497" y="157330"/>
                </a:lnTo>
                <a:lnTo>
                  <a:pt x="234799" y="136684"/>
                </a:lnTo>
                <a:lnTo>
                  <a:pt x="297934" y="97440"/>
                </a:lnTo>
                <a:lnTo>
                  <a:pt x="352108" y="47384"/>
                </a:lnTo>
                <a:lnTo>
                  <a:pt x="361662" y="37062"/>
                </a:lnTo>
                <a:lnTo>
                  <a:pt x="371256" y="26809"/>
                </a:lnTo>
                <a:lnTo>
                  <a:pt x="404798" y="2712"/>
                </a:lnTo>
                <a:lnTo>
                  <a:pt x="412395" y="1467"/>
                </a:lnTo>
                <a:lnTo>
                  <a:pt x="419825" y="0"/>
                </a:lnTo>
                <a:lnTo>
                  <a:pt x="421567" y="15448"/>
                </a:lnTo>
                <a:lnTo>
                  <a:pt x="422296" y="23182"/>
                </a:lnTo>
                <a:lnTo>
                  <a:pt x="422740" y="30936"/>
                </a:lnTo>
                <a:lnTo>
                  <a:pt x="422814" y="33885"/>
                </a:lnTo>
                <a:lnTo>
                  <a:pt x="420073" y="36949"/>
                </a:lnTo>
                <a:lnTo>
                  <a:pt x="418629" y="40001"/>
                </a:lnTo>
                <a:lnTo>
                  <a:pt x="414115" y="38867"/>
                </a:lnTo>
                <a:lnTo>
                  <a:pt x="402950" y="71924"/>
                </a:lnTo>
                <a:lnTo>
                  <a:pt x="391447" y="104961"/>
                </a:lnTo>
                <a:lnTo>
                  <a:pt x="381093" y="138232"/>
                </a:lnTo>
                <a:lnTo>
                  <a:pt x="377108" y="155658"/>
                </a:lnTo>
                <a:lnTo>
                  <a:pt x="330332" y="136350"/>
                </a:lnTo>
                <a:lnTo>
                  <a:pt x="289474" y="162547"/>
                </a:lnTo>
                <a:lnTo>
                  <a:pt x="247406" y="185281"/>
                </a:lnTo>
                <a:lnTo>
                  <a:pt x="204153" y="204728"/>
                </a:lnTo>
                <a:lnTo>
                  <a:pt x="159738" y="221066"/>
                </a:lnTo>
                <a:lnTo>
                  <a:pt x="114186" y="234472"/>
                </a:lnTo>
                <a:lnTo>
                  <a:pt x="67521" y="245123"/>
                </a:lnTo>
                <a:lnTo>
                  <a:pt x="89583" y="290017"/>
                </a:lnTo>
                <a:lnTo>
                  <a:pt x="104495" y="335279"/>
                </a:lnTo>
                <a:lnTo>
                  <a:pt x="113246" y="380926"/>
                </a:lnTo>
                <a:lnTo>
                  <a:pt x="116823" y="426975"/>
                </a:lnTo>
                <a:lnTo>
                  <a:pt x="116214" y="473443"/>
                </a:lnTo>
                <a:lnTo>
                  <a:pt x="112407" y="520345"/>
                </a:lnTo>
                <a:lnTo>
                  <a:pt x="106390" y="567699"/>
                </a:lnTo>
                <a:lnTo>
                  <a:pt x="99150" y="615521"/>
                </a:lnTo>
                <a:lnTo>
                  <a:pt x="149884" y="636463"/>
                </a:lnTo>
                <a:lnTo>
                  <a:pt x="123798" y="667958"/>
                </a:lnTo>
                <a:lnTo>
                  <a:pt x="94812" y="706943"/>
                </a:lnTo>
                <a:lnTo>
                  <a:pt x="77103" y="736520"/>
                </a:lnTo>
                <a:lnTo>
                  <a:pt x="71452" y="746551"/>
                </a:lnTo>
                <a:lnTo>
                  <a:pt x="64548" y="756522"/>
                </a:lnTo>
                <a:lnTo>
                  <a:pt x="56269" y="763497"/>
                </a:lnTo>
                <a:lnTo>
                  <a:pt x="46176" y="766234"/>
                </a:lnTo>
                <a:lnTo>
                  <a:pt x="33830" y="763492"/>
                </a:lnTo>
                <a:close/>
              </a:path>
              <a:path w="454025" h="766445">
                <a:moveTo>
                  <a:pt x="149884" y="636463"/>
                </a:moveTo>
                <a:lnTo>
                  <a:pt x="99150" y="615521"/>
                </a:lnTo>
                <a:lnTo>
                  <a:pt x="132944" y="580492"/>
                </a:lnTo>
                <a:lnTo>
                  <a:pt x="166631" y="546180"/>
                </a:lnTo>
                <a:lnTo>
                  <a:pt x="200968" y="513462"/>
                </a:lnTo>
                <a:lnTo>
                  <a:pt x="236711" y="483209"/>
                </a:lnTo>
                <a:lnTo>
                  <a:pt x="274616" y="456296"/>
                </a:lnTo>
                <a:lnTo>
                  <a:pt x="315440" y="433597"/>
                </a:lnTo>
                <a:lnTo>
                  <a:pt x="359938" y="415985"/>
                </a:lnTo>
                <a:lnTo>
                  <a:pt x="341713" y="370970"/>
                </a:lnTo>
                <a:lnTo>
                  <a:pt x="328707" y="325455"/>
                </a:lnTo>
                <a:lnTo>
                  <a:pt x="320993" y="279337"/>
                </a:lnTo>
                <a:lnTo>
                  <a:pt x="318644" y="232514"/>
                </a:lnTo>
                <a:lnTo>
                  <a:pt x="321733" y="184886"/>
                </a:lnTo>
                <a:lnTo>
                  <a:pt x="330332" y="136350"/>
                </a:lnTo>
                <a:lnTo>
                  <a:pt x="377108" y="155658"/>
                </a:lnTo>
                <a:lnTo>
                  <a:pt x="373373" y="171993"/>
                </a:lnTo>
                <a:lnTo>
                  <a:pt x="369084" y="219969"/>
                </a:lnTo>
                <a:lnTo>
                  <a:pt x="372188" y="267679"/>
                </a:lnTo>
                <a:lnTo>
                  <a:pt x="381657" y="314802"/>
                </a:lnTo>
                <a:lnTo>
                  <a:pt x="396466" y="361017"/>
                </a:lnTo>
                <a:lnTo>
                  <a:pt x="423976" y="395201"/>
                </a:lnTo>
                <a:lnTo>
                  <a:pt x="442897" y="412893"/>
                </a:lnTo>
                <a:lnTo>
                  <a:pt x="449722" y="420416"/>
                </a:lnTo>
                <a:lnTo>
                  <a:pt x="453655" y="429242"/>
                </a:lnTo>
                <a:lnTo>
                  <a:pt x="452799" y="440452"/>
                </a:lnTo>
                <a:lnTo>
                  <a:pt x="447425" y="450455"/>
                </a:lnTo>
                <a:lnTo>
                  <a:pt x="439521" y="455857"/>
                </a:lnTo>
                <a:lnTo>
                  <a:pt x="429766" y="458032"/>
                </a:lnTo>
                <a:lnTo>
                  <a:pt x="418839" y="458356"/>
                </a:lnTo>
                <a:lnTo>
                  <a:pt x="385595" y="460951"/>
                </a:lnTo>
                <a:lnTo>
                  <a:pt x="324864" y="482541"/>
                </a:lnTo>
                <a:lnTo>
                  <a:pt x="258552" y="530018"/>
                </a:lnTo>
                <a:lnTo>
                  <a:pt x="221972" y="561723"/>
                </a:lnTo>
                <a:lnTo>
                  <a:pt x="187343" y="595308"/>
                </a:lnTo>
                <a:lnTo>
                  <a:pt x="154630" y="630733"/>
                </a:lnTo>
                <a:lnTo>
                  <a:pt x="149884" y="6364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256419" y="1053484"/>
            <a:ext cx="600075" cy="604520"/>
          </a:xfrm>
          <a:custGeom>
            <a:avLst/>
            <a:gdLst/>
            <a:ahLst/>
            <a:cxnLst/>
            <a:rect l="l" t="t" r="r" b="b"/>
            <a:pathLst>
              <a:path w="600075" h="604519">
                <a:moveTo>
                  <a:pt x="9722" y="457019"/>
                </a:moveTo>
                <a:lnTo>
                  <a:pt x="2918" y="452034"/>
                </a:lnTo>
                <a:lnTo>
                  <a:pt x="0" y="436874"/>
                </a:lnTo>
                <a:lnTo>
                  <a:pt x="4785" y="430654"/>
                </a:lnTo>
                <a:lnTo>
                  <a:pt x="16739" y="425799"/>
                </a:lnTo>
                <a:lnTo>
                  <a:pt x="20773" y="423636"/>
                </a:lnTo>
                <a:lnTo>
                  <a:pt x="51014" y="387991"/>
                </a:lnTo>
                <a:lnTo>
                  <a:pt x="75000" y="359550"/>
                </a:lnTo>
                <a:lnTo>
                  <a:pt x="101637" y="327785"/>
                </a:lnTo>
                <a:lnTo>
                  <a:pt x="126412" y="298099"/>
                </a:lnTo>
                <a:lnTo>
                  <a:pt x="128069" y="296149"/>
                </a:lnTo>
                <a:lnTo>
                  <a:pt x="128566" y="291152"/>
                </a:lnTo>
                <a:lnTo>
                  <a:pt x="127206" y="288914"/>
                </a:lnTo>
                <a:lnTo>
                  <a:pt x="106374" y="249980"/>
                </a:lnTo>
                <a:lnTo>
                  <a:pt x="89356" y="209546"/>
                </a:lnTo>
                <a:lnTo>
                  <a:pt x="74675" y="168207"/>
                </a:lnTo>
                <a:lnTo>
                  <a:pt x="60856" y="126560"/>
                </a:lnTo>
                <a:lnTo>
                  <a:pt x="59097" y="114811"/>
                </a:lnTo>
                <a:lnTo>
                  <a:pt x="62307" y="106129"/>
                </a:lnTo>
                <a:lnTo>
                  <a:pt x="70129" y="101002"/>
                </a:lnTo>
                <a:lnTo>
                  <a:pt x="82207" y="99917"/>
                </a:lnTo>
                <a:lnTo>
                  <a:pt x="106902" y="103052"/>
                </a:lnTo>
                <a:lnTo>
                  <a:pt x="154853" y="115426"/>
                </a:lnTo>
                <a:lnTo>
                  <a:pt x="220331" y="138961"/>
                </a:lnTo>
                <a:lnTo>
                  <a:pt x="267834" y="156761"/>
                </a:lnTo>
                <a:lnTo>
                  <a:pt x="271863" y="156445"/>
                </a:lnTo>
                <a:lnTo>
                  <a:pt x="307352" y="121567"/>
                </a:lnTo>
                <a:lnTo>
                  <a:pt x="339091" y="91691"/>
                </a:lnTo>
                <a:lnTo>
                  <a:pt x="380822" y="54820"/>
                </a:lnTo>
                <a:lnTo>
                  <a:pt x="423351" y="18805"/>
                </a:lnTo>
                <a:lnTo>
                  <a:pt x="461734" y="0"/>
                </a:lnTo>
                <a:lnTo>
                  <a:pt x="470155" y="1028"/>
                </a:lnTo>
                <a:lnTo>
                  <a:pt x="493067" y="45335"/>
                </a:lnTo>
                <a:lnTo>
                  <a:pt x="493387" y="47088"/>
                </a:lnTo>
                <a:lnTo>
                  <a:pt x="460445" y="28068"/>
                </a:lnTo>
                <a:lnTo>
                  <a:pt x="415733" y="58331"/>
                </a:lnTo>
                <a:lnTo>
                  <a:pt x="376099" y="93408"/>
                </a:lnTo>
                <a:lnTo>
                  <a:pt x="338617" y="130273"/>
                </a:lnTo>
                <a:lnTo>
                  <a:pt x="300359" y="165896"/>
                </a:lnTo>
                <a:lnTo>
                  <a:pt x="431591" y="241665"/>
                </a:lnTo>
                <a:lnTo>
                  <a:pt x="351031" y="214440"/>
                </a:lnTo>
                <a:lnTo>
                  <a:pt x="278886" y="190223"/>
                </a:lnTo>
                <a:lnTo>
                  <a:pt x="276014" y="189225"/>
                </a:lnTo>
                <a:lnTo>
                  <a:pt x="271058" y="190459"/>
                </a:lnTo>
                <a:lnTo>
                  <a:pt x="268671" y="192384"/>
                </a:lnTo>
                <a:lnTo>
                  <a:pt x="243267" y="177716"/>
                </a:lnTo>
                <a:lnTo>
                  <a:pt x="170018" y="150815"/>
                </a:lnTo>
                <a:lnTo>
                  <a:pt x="132152" y="138901"/>
                </a:lnTo>
                <a:lnTo>
                  <a:pt x="92643" y="129854"/>
                </a:lnTo>
                <a:lnTo>
                  <a:pt x="105492" y="165953"/>
                </a:lnTo>
                <a:lnTo>
                  <a:pt x="118474" y="201324"/>
                </a:lnTo>
                <a:lnTo>
                  <a:pt x="133042" y="235456"/>
                </a:lnTo>
                <a:lnTo>
                  <a:pt x="150649" y="267838"/>
                </a:lnTo>
                <a:lnTo>
                  <a:pt x="173929" y="281279"/>
                </a:lnTo>
                <a:lnTo>
                  <a:pt x="169971" y="285599"/>
                </a:lnTo>
                <a:lnTo>
                  <a:pt x="165670" y="290530"/>
                </a:lnTo>
                <a:lnTo>
                  <a:pt x="164910" y="293905"/>
                </a:lnTo>
                <a:lnTo>
                  <a:pt x="207694" y="354276"/>
                </a:lnTo>
                <a:lnTo>
                  <a:pt x="142402" y="316578"/>
                </a:lnTo>
                <a:lnTo>
                  <a:pt x="119932" y="342650"/>
                </a:lnTo>
                <a:lnTo>
                  <a:pt x="52991" y="420441"/>
                </a:lnTo>
                <a:lnTo>
                  <a:pt x="54011" y="422350"/>
                </a:lnTo>
                <a:lnTo>
                  <a:pt x="91527" y="444011"/>
                </a:lnTo>
                <a:lnTo>
                  <a:pt x="74840" y="447088"/>
                </a:lnTo>
                <a:lnTo>
                  <a:pt x="56153" y="450140"/>
                </a:lnTo>
                <a:lnTo>
                  <a:pt x="9722" y="457019"/>
                </a:lnTo>
                <a:close/>
              </a:path>
              <a:path w="600075" h="604519">
                <a:moveTo>
                  <a:pt x="431591" y="241665"/>
                </a:moveTo>
                <a:lnTo>
                  <a:pt x="300359" y="165896"/>
                </a:lnTo>
                <a:lnTo>
                  <a:pt x="455340" y="218388"/>
                </a:lnTo>
                <a:lnTo>
                  <a:pt x="462959" y="181135"/>
                </a:lnTo>
                <a:lnTo>
                  <a:pt x="467967" y="143626"/>
                </a:lnTo>
                <a:lnTo>
                  <a:pt x="469991" y="105855"/>
                </a:lnTo>
                <a:lnTo>
                  <a:pt x="468662" y="67820"/>
                </a:lnTo>
                <a:lnTo>
                  <a:pt x="467361" y="58181"/>
                </a:lnTo>
                <a:lnTo>
                  <a:pt x="465294" y="48471"/>
                </a:lnTo>
                <a:lnTo>
                  <a:pt x="462856" y="38497"/>
                </a:lnTo>
                <a:lnTo>
                  <a:pt x="460445" y="28068"/>
                </a:lnTo>
                <a:lnTo>
                  <a:pt x="493387" y="47088"/>
                </a:lnTo>
                <a:lnTo>
                  <a:pt x="495958" y="61186"/>
                </a:lnTo>
                <a:lnTo>
                  <a:pt x="497515" y="77345"/>
                </a:lnTo>
                <a:lnTo>
                  <a:pt x="498083" y="113546"/>
                </a:lnTo>
                <a:lnTo>
                  <a:pt x="495915" y="149491"/>
                </a:lnTo>
                <a:lnTo>
                  <a:pt x="491206" y="185184"/>
                </a:lnTo>
                <a:lnTo>
                  <a:pt x="484131" y="220736"/>
                </a:lnTo>
                <a:lnTo>
                  <a:pt x="482355" y="228569"/>
                </a:lnTo>
                <a:lnTo>
                  <a:pt x="483824" y="232456"/>
                </a:lnTo>
                <a:lnTo>
                  <a:pt x="599150" y="299042"/>
                </a:lnTo>
                <a:lnTo>
                  <a:pt x="598836" y="301576"/>
                </a:lnTo>
                <a:lnTo>
                  <a:pt x="593363" y="309439"/>
                </a:lnTo>
                <a:lnTo>
                  <a:pt x="588947" y="313759"/>
                </a:lnTo>
                <a:lnTo>
                  <a:pt x="557961" y="295868"/>
                </a:lnTo>
                <a:lnTo>
                  <a:pt x="476700" y="261105"/>
                </a:lnTo>
                <a:lnTo>
                  <a:pt x="476118" y="264071"/>
                </a:lnTo>
                <a:lnTo>
                  <a:pt x="447119" y="247328"/>
                </a:lnTo>
                <a:lnTo>
                  <a:pt x="444205" y="246174"/>
                </a:lnTo>
                <a:lnTo>
                  <a:pt x="442855" y="245526"/>
                </a:lnTo>
                <a:lnTo>
                  <a:pt x="441546" y="245035"/>
                </a:lnTo>
                <a:lnTo>
                  <a:pt x="431591" y="241665"/>
                </a:lnTo>
                <a:close/>
              </a:path>
              <a:path w="600075" h="604519">
                <a:moveTo>
                  <a:pt x="599150" y="299042"/>
                </a:moveTo>
                <a:lnTo>
                  <a:pt x="483824" y="232456"/>
                </a:lnTo>
                <a:lnTo>
                  <a:pt x="510505" y="243506"/>
                </a:lnTo>
                <a:lnTo>
                  <a:pt x="574410" y="271283"/>
                </a:lnTo>
                <a:lnTo>
                  <a:pt x="581900" y="275079"/>
                </a:lnTo>
                <a:lnTo>
                  <a:pt x="589261" y="279329"/>
                </a:lnTo>
                <a:lnTo>
                  <a:pt x="596603" y="285673"/>
                </a:lnTo>
                <a:lnTo>
                  <a:pt x="599855" y="293372"/>
                </a:lnTo>
                <a:lnTo>
                  <a:pt x="599150" y="299042"/>
                </a:lnTo>
                <a:close/>
              </a:path>
              <a:path w="600075" h="604519">
                <a:moveTo>
                  <a:pt x="502645" y="342664"/>
                </a:moveTo>
                <a:lnTo>
                  <a:pt x="464979" y="320917"/>
                </a:lnTo>
                <a:lnTo>
                  <a:pt x="558224" y="298398"/>
                </a:lnTo>
                <a:lnTo>
                  <a:pt x="557961" y="295868"/>
                </a:lnTo>
                <a:lnTo>
                  <a:pt x="588947" y="313759"/>
                </a:lnTo>
                <a:lnTo>
                  <a:pt x="588183" y="314506"/>
                </a:lnTo>
                <a:lnTo>
                  <a:pt x="582080" y="318645"/>
                </a:lnTo>
                <a:lnTo>
                  <a:pt x="538172" y="333430"/>
                </a:lnTo>
                <a:lnTo>
                  <a:pt x="510102" y="340887"/>
                </a:lnTo>
                <a:lnTo>
                  <a:pt x="502645" y="342664"/>
                </a:lnTo>
                <a:close/>
              </a:path>
              <a:path w="600075" h="604519">
                <a:moveTo>
                  <a:pt x="270319" y="407078"/>
                </a:moveTo>
                <a:lnTo>
                  <a:pt x="228003" y="382646"/>
                </a:lnTo>
                <a:lnTo>
                  <a:pt x="232512" y="383796"/>
                </a:lnTo>
                <a:lnTo>
                  <a:pt x="235118" y="383187"/>
                </a:lnTo>
                <a:lnTo>
                  <a:pt x="283187" y="372616"/>
                </a:lnTo>
                <a:lnTo>
                  <a:pt x="331329" y="359030"/>
                </a:lnTo>
                <a:lnTo>
                  <a:pt x="385356" y="342715"/>
                </a:lnTo>
                <a:lnTo>
                  <a:pt x="427807" y="329707"/>
                </a:lnTo>
                <a:lnTo>
                  <a:pt x="441394" y="288228"/>
                </a:lnTo>
                <a:lnTo>
                  <a:pt x="448746" y="251173"/>
                </a:lnTo>
                <a:lnTo>
                  <a:pt x="447400" y="248679"/>
                </a:lnTo>
                <a:lnTo>
                  <a:pt x="447120" y="247328"/>
                </a:lnTo>
                <a:lnTo>
                  <a:pt x="476118" y="264071"/>
                </a:lnTo>
                <a:lnTo>
                  <a:pt x="467612" y="307378"/>
                </a:lnTo>
                <a:lnTo>
                  <a:pt x="464979" y="320917"/>
                </a:lnTo>
                <a:lnTo>
                  <a:pt x="502645" y="342664"/>
                </a:lnTo>
                <a:lnTo>
                  <a:pt x="494528" y="344599"/>
                </a:lnTo>
                <a:lnTo>
                  <a:pt x="478935" y="348128"/>
                </a:lnTo>
                <a:lnTo>
                  <a:pt x="463344" y="351546"/>
                </a:lnTo>
                <a:lnTo>
                  <a:pt x="457463" y="352774"/>
                </a:lnTo>
                <a:lnTo>
                  <a:pt x="454083" y="355182"/>
                </a:lnTo>
                <a:lnTo>
                  <a:pt x="452742" y="361409"/>
                </a:lnTo>
                <a:lnTo>
                  <a:pt x="449103" y="378859"/>
                </a:lnTo>
                <a:lnTo>
                  <a:pt x="420800" y="362518"/>
                </a:lnTo>
                <a:lnTo>
                  <a:pt x="270319" y="407078"/>
                </a:lnTo>
                <a:close/>
              </a:path>
              <a:path w="600075" h="604519">
                <a:moveTo>
                  <a:pt x="173929" y="281279"/>
                </a:moveTo>
                <a:lnTo>
                  <a:pt x="150649" y="267838"/>
                </a:lnTo>
                <a:lnTo>
                  <a:pt x="243267" y="177716"/>
                </a:lnTo>
                <a:lnTo>
                  <a:pt x="268671" y="192384"/>
                </a:lnTo>
                <a:lnTo>
                  <a:pt x="242365" y="214096"/>
                </a:lnTo>
                <a:lnTo>
                  <a:pt x="217113" y="236742"/>
                </a:lnTo>
                <a:lnTo>
                  <a:pt x="192940" y="260532"/>
                </a:lnTo>
                <a:lnTo>
                  <a:pt x="173929" y="281279"/>
                </a:lnTo>
                <a:close/>
              </a:path>
              <a:path w="600075" h="604519">
                <a:moveTo>
                  <a:pt x="395719" y="588201"/>
                </a:moveTo>
                <a:lnTo>
                  <a:pt x="371216" y="574054"/>
                </a:lnTo>
                <a:lnTo>
                  <a:pt x="379352" y="554931"/>
                </a:lnTo>
                <a:lnTo>
                  <a:pt x="385867" y="535814"/>
                </a:lnTo>
                <a:lnTo>
                  <a:pt x="395437" y="497416"/>
                </a:lnTo>
                <a:lnTo>
                  <a:pt x="408831" y="430906"/>
                </a:lnTo>
                <a:lnTo>
                  <a:pt x="421949" y="363974"/>
                </a:lnTo>
                <a:lnTo>
                  <a:pt x="421310" y="363473"/>
                </a:lnTo>
                <a:lnTo>
                  <a:pt x="420800" y="362518"/>
                </a:lnTo>
                <a:lnTo>
                  <a:pt x="449103" y="378859"/>
                </a:lnTo>
                <a:lnTo>
                  <a:pt x="446759" y="390099"/>
                </a:lnTo>
                <a:lnTo>
                  <a:pt x="434616" y="447526"/>
                </a:lnTo>
                <a:lnTo>
                  <a:pt x="423041" y="502797"/>
                </a:lnTo>
                <a:lnTo>
                  <a:pt x="416762" y="529081"/>
                </a:lnTo>
                <a:lnTo>
                  <a:pt x="409137" y="554984"/>
                </a:lnTo>
                <a:lnTo>
                  <a:pt x="399049" y="581669"/>
                </a:lnTo>
                <a:lnTo>
                  <a:pt x="398462" y="582916"/>
                </a:lnTo>
                <a:lnTo>
                  <a:pt x="397975" y="584219"/>
                </a:lnTo>
                <a:lnTo>
                  <a:pt x="395719" y="588201"/>
                </a:lnTo>
                <a:close/>
              </a:path>
              <a:path w="600075" h="604519">
                <a:moveTo>
                  <a:pt x="91527" y="444011"/>
                </a:moveTo>
                <a:lnTo>
                  <a:pt x="54011" y="422350"/>
                </a:lnTo>
                <a:lnTo>
                  <a:pt x="195019" y="390155"/>
                </a:lnTo>
                <a:lnTo>
                  <a:pt x="142402" y="316578"/>
                </a:lnTo>
                <a:lnTo>
                  <a:pt x="207694" y="354276"/>
                </a:lnTo>
                <a:lnTo>
                  <a:pt x="226571" y="380762"/>
                </a:lnTo>
                <a:lnTo>
                  <a:pt x="228003" y="382646"/>
                </a:lnTo>
                <a:lnTo>
                  <a:pt x="270319" y="407078"/>
                </a:lnTo>
                <a:lnTo>
                  <a:pt x="249297" y="413303"/>
                </a:lnTo>
                <a:lnTo>
                  <a:pt x="250247" y="414644"/>
                </a:lnTo>
                <a:lnTo>
                  <a:pt x="251920" y="416799"/>
                </a:lnTo>
                <a:lnTo>
                  <a:pt x="253636" y="419111"/>
                </a:lnTo>
                <a:lnTo>
                  <a:pt x="280941" y="457334"/>
                </a:lnTo>
                <a:lnTo>
                  <a:pt x="215263" y="419413"/>
                </a:lnTo>
                <a:lnTo>
                  <a:pt x="210441" y="418347"/>
                </a:lnTo>
                <a:lnTo>
                  <a:pt x="207678" y="418997"/>
                </a:lnTo>
                <a:lnTo>
                  <a:pt x="122001" y="437689"/>
                </a:lnTo>
                <a:lnTo>
                  <a:pt x="93434" y="443659"/>
                </a:lnTo>
                <a:lnTo>
                  <a:pt x="91527" y="444011"/>
                </a:lnTo>
                <a:close/>
              </a:path>
              <a:path w="600075" h="604519">
                <a:moveTo>
                  <a:pt x="351373" y="596019"/>
                </a:moveTo>
                <a:lnTo>
                  <a:pt x="347866" y="592673"/>
                </a:lnTo>
                <a:lnTo>
                  <a:pt x="340197" y="586660"/>
                </a:lnTo>
                <a:lnTo>
                  <a:pt x="334353" y="579323"/>
                </a:lnTo>
                <a:lnTo>
                  <a:pt x="325083" y="567411"/>
                </a:lnTo>
                <a:lnTo>
                  <a:pt x="215263" y="419413"/>
                </a:lnTo>
                <a:lnTo>
                  <a:pt x="280941" y="457334"/>
                </a:lnTo>
                <a:lnTo>
                  <a:pt x="330088" y="525605"/>
                </a:lnTo>
                <a:lnTo>
                  <a:pt x="337441" y="535557"/>
                </a:lnTo>
                <a:lnTo>
                  <a:pt x="344980" y="545382"/>
                </a:lnTo>
                <a:lnTo>
                  <a:pt x="352650" y="555109"/>
                </a:lnTo>
                <a:lnTo>
                  <a:pt x="363177" y="568223"/>
                </a:lnTo>
                <a:lnTo>
                  <a:pt x="367198" y="570677"/>
                </a:lnTo>
                <a:lnTo>
                  <a:pt x="371216" y="574054"/>
                </a:lnTo>
                <a:lnTo>
                  <a:pt x="395719" y="588201"/>
                </a:lnTo>
                <a:lnTo>
                  <a:pt x="390355" y="597664"/>
                </a:lnTo>
                <a:lnTo>
                  <a:pt x="380779" y="604097"/>
                </a:lnTo>
                <a:lnTo>
                  <a:pt x="368150" y="603540"/>
                </a:lnTo>
                <a:lnTo>
                  <a:pt x="351373" y="596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000979" y="3910791"/>
            <a:ext cx="454659" cy="790575"/>
          </a:xfrm>
          <a:custGeom>
            <a:avLst/>
            <a:gdLst/>
            <a:ahLst/>
            <a:cxnLst/>
            <a:rect l="l" t="t" r="r" b="b"/>
            <a:pathLst>
              <a:path w="454659" h="790575">
                <a:moveTo>
                  <a:pt x="323968" y="127"/>
                </a:moveTo>
                <a:lnTo>
                  <a:pt x="334761" y="4746"/>
                </a:lnTo>
                <a:lnTo>
                  <a:pt x="340871" y="12429"/>
                </a:lnTo>
                <a:lnTo>
                  <a:pt x="343571" y="22386"/>
                </a:lnTo>
                <a:lnTo>
                  <a:pt x="344134" y="33830"/>
                </a:lnTo>
                <a:lnTo>
                  <a:pt x="343385" y="83540"/>
                </a:lnTo>
                <a:lnTo>
                  <a:pt x="342471" y="133234"/>
                </a:lnTo>
                <a:lnTo>
                  <a:pt x="342764" y="182819"/>
                </a:lnTo>
                <a:lnTo>
                  <a:pt x="345632" y="232200"/>
                </a:lnTo>
                <a:lnTo>
                  <a:pt x="351245" y="271509"/>
                </a:lnTo>
                <a:lnTo>
                  <a:pt x="359843" y="310539"/>
                </a:lnTo>
                <a:lnTo>
                  <a:pt x="370092" y="349359"/>
                </a:lnTo>
                <a:lnTo>
                  <a:pt x="380656" y="388039"/>
                </a:lnTo>
                <a:lnTo>
                  <a:pt x="401322" y="427212"/>
                </a:lnTo>
                <a:lnTo>
                  <a:pt x="433133" y="458903"/>
                </a:lnTo>
                <a:lnTo>
                  <a:pt x="449713" y="477672"/>
                </a:lnTo>
                <a:lnTo>
                  <a:pt x="454042" y="494881"/>
                </a:lnTo>
                <a:lnTo>
                  <a:pt x="445955" y="510591"/>
                </a:lnTo>
                <a:lnTo>
                  <a:pt x="425291" y="524863"/>
                </a:lnTo>
                <a:lnTo>
                  <a:pt x="381334" y="547387"/>
                </a:lnTo>
                <a:lnTo>
                  <a:pt x="338155" y="571090"/>
                </a:lnTo>
                <a:lnTo>
                  <a:pt x="296157" y="596894"/>
                </a:lnTo>
                <a:lnTo>
                  <a:pt x="255741" y="625723"/>
                </a:lnTo>
                <a:lnTo>
                  <a:pt x="205179" y="674862"/>
                </a:lnTo>
                <a:lnTo>
                  <a:pt x="164820" y="732342"/>
                </a:lnTo>
                <a:lnTo>
                  <a:pt x="157979" y="743875"/>
                </a:lnTo>
                <a:lnTo>
                  <a:pt x="151087" y="755353"/>
                </a:lnTo>
                <a:lnTo>
                  <a:pt x="124825" y="784495"/>
                </a:lnTo>
                <a:lnTo>
                  <a:pt x="118098" y="787158"/>
                </a:lnTo>
                <a:lnTo>
                  <a:pt x="111566" y="789995"/>
                </a:lnTo>
                <a:lnTo>
                  <a:pt x="107116" y="775897"/>
                </a:lnTo>
                <a:lnTo>
                  <a:pt x="105020" y="768811"/>
                </a:lnTo>
                <a:lnTo>
                  <a:pt x="103181" y="761651"/>
                </a:lnTo>
                <a:lnTo>
                  <a:pt x="102569" y="758908"/>
                </a:lnTo>
                <a:lnTo>
                  <a:pt x="104512" y="755503"/>
                </a:lnTo>
                <a:lnTo>
                  <a:pt x="105271" y="752365"/>
                </a:lnTo>
                <a:lnTo>
                  <a:pt x="109614" y="752535"/>
                </a:lnTo>
                <a:lnTo>
                  <a:pt x="113731" y="719430"/>
                </a:lnTo>
                <a:lnTo>
                  <a:pt x="118160" y="686278"/>
                </a:lnTo>
                <a:lnTo>
                  <a:pt x="121495" y="653133"/>
                </a:lnTo>
                <a:lnTo>
                  <a:pt x="121924" y="636057"/>
                </a:lnTo>
                <a:lnTo>
                  <a:pt x="168324" y="644879"/>
                </a:lnTo>
                <a:lnTo>
                  <a:pt x="207624" y="606185"/>
                </a:lnTo>
                <a:lnTo>
                  <a:pt x="249424" y="571763"/>
                </a:lnTo>
                <a:lnTo>
                  <a:pt x="293631" y="541337"/>
                </a:lnTo>
                <a:lnTo>
                  <a:pt x="340149" y="514626"/>
                </a:lnTo>
                <a:lnTo>
                  <a:pt x="388883" y="491354"/>
                </a:lnTo>
                <a:lnTo>
                  <a:pt x="356867" y="448218"/>
                </a:lnTo>
                <a:lnTo>
                  <a:pt x="333143" y="402823"/>
                </a:lnTo>
                <a:lnTo>
                  <a:pt x="316356" y="355436"/>
                </a:lnTo>
                <a:lnTo>
                  <a:pt x="305153" y="306327"/>
                </a:lnTo>
                <a:lnTo>
                  <a:pt x="298177" y="255762"/>
                </a:lnTo>
                <a:lnTo>
                  <a:pt x="294075" y="204010"/>
                </a:lnTo>
                <a:lnTo>
                  <a:pt x="291491" y="151338"/>
                </a:lnTo>
                <a:lnTo>
                  <a:pt x="240880" y="141715"/>
                </a:lnTo>
                <a:lnTo>
                  <a:pt x="278573" y="65019"/>
                </a:lnTo>
                <a:lnTo>
                  <a:pt x="289325" y="33877"/>
                </a:lnTo>
                <a:lnTo>
                  <a:pt x="292647" y="23385"/>
                </a:lnTo>
                <a:lnTo>
                  <a:pt x="297126" y="12702"/>
                </a:lnTo>
                <a:lnTo>
                  <a:pt x="303419" y="4549"/>
                </a:lnTo>
                <a:lnTo>
                  <a:pt x="312155" y="0"/>
                </a:lnTo>
                <a:lnTo>
                  <a:pt x="323968" y="127"/>
                </a:lnTo>
                <a:close/>
              </a:path>
              <a:path w="454659" h="790575">
                <a:moveTo>
                  <a:pt x="240880" y="141715"/>
                </a:moveTo>
                <a:lnTo>
                  <a:pt x="291491" y="151338"/>
                </a:lnTo>
                <a:lnTo>
                  <a:pt x="262959" y="197270"/>
                </a:lnTo>
                <a:lnTo>
                  <a:pt x="234185" y="242108"/>
                </a:lnTo>
                <a:lnTo>
                  <a:pt x="203813" y="284791"/>
                </a:lnTo>
                <a:lnTo>
                  <a:pt x="170487" y="324259"/>
                </a:lnTo>
                <a:lnTo>
                  <a:pt x="132852" y="359452"/>
                </a:lnTo>
                <a:lnTo>
                  <a:pt x="89552" y="389311"/>
                </a:lnTo>
                <a:lnTo>
                  <a:pt x="118997" y="435670"/>
                </a:lnTo>
                <a:lnTo>
                  <a:pt x="141680" y="484217"/>
                </a:lnTo>
                <a:lnTo>
                  <a:pt x="157517" y="535141"/>
                </a:lnTo>
                <a:lnTo>
                  <a:pt x="166426" y="588632"/>
                </a:lnTo>
                <a:lnTo>
                  <a:pt x="168324" y="644879"/>
                </a:lnTo>
                <a:lnTo>
                  <a:pt x="121924" y="636057"/>
                </a:lnTo>
                <a:lnTo>
                  <a:pt x="122326" y="620050"/>
                </a:lnTo>
                <a:lnTo>
                  <a:pt x="117390" y="574354"/>
                </a:lnTo>
                <a:lnTo>
                  <a:pt x="105734" y="530366"/>
                </a:lnTo>
                <a:lnTo>
                  <a:pt x="88357" y="488183"/>
                </a:lnTo>
                <a:lnTo>
                  <a:pt x="66259" y="447902"/>
                </a:lnTo>
                <a:lnTo>
                  <a:pt x="34753" y="421372"/>
                </a:lnTo>
                <a:lnTo>
                  <a:pt x="14158" y="408565"/>
                </a:lnTo>
                <a:lnTo>
                  <a:pt x="6519" y="402879"/>
                </a:lnTo>
                <a:lnTo>
                  <a:pt x="1287" y="395405"/>
                </a:lnTo>
                <a:lnTo>
                  <a:pt x="0" y="384757"/>
                </a:lnTo>
                <a:lnTo>
                  <a:pt x="3073" y="374345"/>
                </a:lnTo>
                <a:lnTo>
                  <a:pt x="9312" y="367736"/>
                </a:lnTo>
                <a:lnTo>
                  <a:pt x="17843" y="363778"/>
                </a:lnTo>
                <a:lnTo>
                  <a:pt x="27789" y="361320"/>
                </a:lnTo>
                <a:lnTo>
                  <a:pt x="57751" y="352336"/>
                </a:lnTo>
                <a:lnTo>
                  <a:pt x="109374" y="320174"/>
                </a:lnTo>
                <a:lnTo>
                  <a:pt x="167024" y="255452"/>
                </a:lnTo>
                <a:lnTo>
                  <a:pt x="199418" y="210729"/>
                </a:lnTo>
                <a:lnTo>
                  <a:pt x="228763" y="164048"/>
                </a:lnTo>
                <a:lnTo>
                  <a:pt x="240880" y="141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23603" y="784650"/>
            <a:ext cx="478790" cy="812165"/>
          </a:xfrm>
          <a:custGeom>
            <a:avLst/>
            <a:gdLst/>
            <a:ahLst/>
            <a:cxnLst/>
            <a:rect l="l" t="t" r="r" b="b"/>
            <a:pathLst>
              <a:path w="478789" h="812165">
                <a:moveTo>
                  <a:pt x="452228" y="808359"/>
                </a:moveTo>
                <a:lnTo>
                  <a:pt x="439686" y="811910"/>
                </a:lnTo>
                <a:lnTo>
                  <a:pt x="429153" y="809671"/>
                </a:lnTo>
                <a:lnTo>
                  <a:pt x="420052" y="803179"/>
                </a:lnTo>
                <a:lnTo>
                  <a:pt x="411807" y="793972"/>
                </a:lnTo>
                <a:lnTo>
                  <a:pt x="378781" y="751778"/>
                </a:lnTo>
                <a:lnTo>
                  <a:pt x="345909" y="709484"/>
                </a:lnTo>
                <a:lnTo>
                  <a:pt x="312059" y="668111"/>
                </a:lnTo>
                <a:lnTo>
                  <a:pt x="276101" y="628679"/>
                </a:lnTo>
                <a:lnTo>
                  <a:pt x="244573" y="599582"/>
                </a:lnTo>
                <a:lnTo>
                  <a:pt x="210632" y="572772"/>
                </a:lnTo>
                <a:lnTo>
                  <a:pt x="175393" y="547273"/>
                </a:lnTo>
                <a:lnTo>
                  <a:pt x="139974" y="522108"/>
                </a:lnTo>
                <a:lnTo>
                  <a:pt x="95412" y="503478"/>
                </a:lnTo>
                <a:lnTo>
                  <a:pt x="46201" y="498788"/>
                </a:lnTo>
                <a:lnTo>
                  <a:pt x="19026" y="494455"/>
                </a:lnTo>
                <a:lnTo>
                  <a:pt x="3592" y="483004"/>
                </a:lnTo>
                <a:lnTo>
                  <a:pt x="0" y="464270"/>
                </a:lnTo>
                <a:lnTo>
                  <a:pt x="8350" y="438090"/>
                </a:lnTo>
                <a:lnTo>
                  <a:pt x="31421" y="388970"/>
                </a:lnTo>
                <a:lnTo>
                  <a:pt x="53014" y="339396"/>
                </a:lnTo>
                <a:lnTo>
                  <a:pt x="72155" y="288873"/>
                </a:lnTo>
                <a:lnTo>
                  <a:pt x="87866" y="236902"/>
                </a:lnTo>
                <a:lnTo>
                  <a:pt x="95437" y="198815"/>
                </a:lnTo>
                <a:lnTo>
                  <a:pt x="98664" y="160923"/>
                </a:lnTo>
                <a:lnTo>
                  <a:pt x="98255" y="123038"/>
                </a:lnTo>
                <a:lnTo>
                  <a:pt x="94915" y="84969"/>
                </a:lnTo>
                <a:lnTo>
                  <a:pt x="93066" y="70593"/>
                </a:lnTo>
                <a:lnTo>
                  <a:pt x="91300" y="56230"/>
                </a:lnTo>
                <a:lnTo>
                  <a:pt x="90050" y="41850"/>
                </a:lnTo>
                <a:lnTo>
                  <a:pt x="89753" y="27428"/>
                </a:lnTo>
                <a:lnTo>
                  <a:pt x="91177" y="20582"/>
                </a:lnTo>
                <a:lnTo>
                  <a:pt x="94456" y="13731"/>
                </a:lnTo>
                <a:lnTo>
                  <a:pt x="98518" y="6872"/>
                </a:lnTo>
                <a:lnTo>
                  <a:pt x="102292" y="0"/>
                </a:lnTo>
                <a:lnTo>
                  <a:pt x="131812" y="24068"/>
                </a:lnTo>
                <a:lnTo>
                  <a:pt x="133276" y="27221"/>
                </a:lnTo>
                <a:lnTo>
                  <a:pt x="129375" y="30066"/>
                </a:lnTo>
                <a:lnTo>
                  <a:pt x="148214" y="60654"/>
                </a:lnTo>
                <a:lnTo>
                  <a:pt x="166813" y="91497"/>
                </a:lnTo>
                <a:lnTo>
                  <a:pt x="186361" y="121581"/>
                </a:lnTo>
                <a:lnTo>
                  <a:pt x="197557" y="136194"/>
                </a:lnTo>
                <a:lnTo>
                  <a:pt x="151117" y="160713"/>
                </a:lnTo>
                <a:lnTo>
                  <a:pt x="144765" y="210408"/>
                </a:lnTo>
                <a:lnTo>
                  <a:pt x="134857" y="258792"/>
                </a:lnTo>
                <a:lnTo>
                  <a:pt x="121550" y="305960"/>
                </a:lnTo>
                <a:lnTo>
                  <a:pt x="105000" y="352009"/>
                </a:lnTo>
                <a:lnTo>
                  <a:pt x="85365" y="397038"/>
                </a:lnTo>
                <a:lnTo>
                  <a:pt x="62801" y="441143"/>
                </a:lnTo>
                <a:lnTo>
                  <a:pt x="113135" y="453081"/>
                </a:lnTo>
                <a:lnTo>
                  <a:pt x="159009" y="470947"/>
                </a:lnTo>
                <a:lnTo>
                  <a:pt x="201093" y="493965"/>
                </a:lnTo>
                <a:lnTo>
                  <a:pt x="240056" y="521362"/>
                </a:lnTo>
                <a:lnTo>
                  <a:pt x="276568" y="552363"/>
                </a:lnTo>
                <a:lnTo>
                  <a:pt x="311299" y="586192"/>
                </a:lnTo>
                <a:lnTo>
                  <a:pt x="344920" y="622076"/>
                </a:lnTo>
                <a:lnTo>
                  <a:pt x="378099" y="659239"/>
                </a:lnTo>
                <a:lnTo>
                  <a:pt x="428467" y="632646"/>
                </a:lnTo>
                <a:lnTo>
                  <a:pt x="436146" y="674074"/>
                </a:lnTo>
                <a:lnTo>
                  <a:pt x="447847" y="722727"/>
                </a:lnTo>
                <a:lnTo>
                  <a:pt x="459570" y="756234"/>
                </a:lnTo>
                <a:lnTo>
                  <a:pt x="463783" y="767316"/>
                </a:lnTo>
                <a:lnTo>
                  <a:pt x="467114" y="779353"/>
                </a:lnTo>
                <a:lnTo>
                  <a:pt x="467151" y="790517"/>
                </a:lnTo>
                <a:lnTo>
                  <a:pt x="462615" y="800341"/>
                </a:lnTo>
                <a:lnTo>
                  <a:pt x="452228" y="808359"/>
                </a:lnTo>
                <a:close/>
              </a:path>
              <a:path w="478789" h="812165">
                <a:moveTo>
                  <a:pt x="428467" y="632646"/>
                </a:moveTo>
                <a:lnTo>
                  <a:pt x="378099" y="659239"/>
                </a:lnTo>
                <a:lnTo>
                  <a:pt x="372737" y="609360"/>
                </a:lnTo>
                <a:lnTo>
                  <a:pt x="367875" y="560038"/>
                </a:lnTo>
                <a:lnTo>
                  <a:pt x="364711" y="511244"/>
                </a:lnTo>
                <a:lnTo>
                  <a:pt x="364440" y="462953"/>
                </a:lnTo>
                <a:lnTo>
                  <a:pt x="368261" y="415135"/>
                </a:lnTo>
                <a:lnTo>
                  <a:pt x="377369" y="367763"/>
                </a:lnTo>
                <a:lnTo>
                  <a:pt x="392963" y="320810"/>
                </a:lnTo>
                <a:lnTo>
                  <a:pt x="345082" y="305742"/>
                </a:lnTo>
                <a:lnTo>
                  <a:pt x="300274" y="286193"/>
                </a:lnTo>
                <a:lnTo>
                  <a:pt x="258506" y="262041"/>
                </a:lnTo>
                <a:lnTo>
                  <a:pt x="219746" y="233160"/>
                </a:lnTo>
                <a:lnTo>
                  <a:pt x="183960" y="199425"/>
                </a:lnTo>
                <a:lnTo>
                  <a:pt x="151117" y="160713"/>
                </a:lnTo>
                <a:lnTo>
                  <a:pt x="197557" y="136194"/>
                </a:lnTo>
                <a:lnTo>
                  <a:pt x="208051" y="149891"/>
                </a:lnTo>
                <a:lnTo>
                  <a:pt x="243315" y="184809"/>
                </a:lnTo>
                <a:lnTo>
                  <a:pt x="283282" y="213674"/>
                </a:lnTo>
                <a:lnTo>
                  <a:pt x="327016" y="237090"/>
                </a:lnTo>
                <a:lnTo>
                  <a:pt x="373578" y="255663"/>
                </a:lnTo>
                <a:lnTo>
                  <a:pt x="387866" y="258346"/>
                </a:lnTo>
                <a:lnTo>
                  <a:pt x="403221" y="258073"/>
                </a:lnTo>
                <a:lnTo>
                  <a:pt x="419027" y="256236"/>
                </a:lnTo>
                <a:lnTo>
                  <a:pt x="445662" y="252808"/>
                </a:lnTo>
                <a:lnTo>
                  <a:pt x="456176" y="252321"/>
                </a:lnTo>
                <a:lnTo>
                  <a:pt x="465803" y="254989"/>
                </a:lnTo>
                <a:lnTo>
                  <a:pt x="474140" y="263031"/>
                </a:lnTo>
                <a:lnTo>
                  <a:pt x="478514" y="273875"/>
                </a:lnTo>
                <a:lnTo>
                  <a:pt x="477551" y="283708"/>
                </a:lnTo>
                <a:lnTo>
                  <a:pt x="472794" y="292894"/>
                </a:lnTo>
                <a:lnTo>
                  <a:pt x="465785" y="301796"/>
                </a:lnTo>
                <a:lnTo>
                  <a:pt x="445745" y="329937"/>
                </a:lnTo>
                <a:lnTo>
                  <a:pt x="431524" y="360251"/>
                </a:lnTo>
                <a:lnTo>
                  <a:pt x="422519" y="392411"/>
                </a:lnTo>
                <a:lnTo>
                  <a:pt x="418127" y="426094"/>
                </a:lnTo>
                <a:lnTo>
                  <a:pt x="416150" y="476324"/>
                </a:lnTo>
                <a:lnTo>
                  <a:pt x="417018" y="526236"/>
                </a:lnTo>
                <a:lnTo>
                  <a:pt x="420677" y="575830"/>
                </a:lnTo>
                <a:lnTo>
                  <a:pt x="427071" y="625109"/>
                </a:lnTo>
                <a:lnTo>
                  <a:pt x="428467" y="6326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55245" y="9521859"/>
            <a:ext cx="476250" cy="530860"/>
          </a:xfrm>
          <a:custGeom>
            <a:avLst/>
            <a:gdLst/>
            <a:ahLst/>
            <a:cxnLst/>
            <a:rect l="l" t="t" r="r" b="b"/>
            <a:pathLst>
              <a:path w="476250" h="530859">
                <a:moveTo>
                  <a:pt x="52000" y="351144"/>
                </a:moveTo>
                <a:lnTo>
                  <a:pt x="14338" y="334396"/>
                </a:lnTo>
                <a:lnTo>
                  <a:pt x="1621" y="270768"/>
                </a:lnTo>
                <a:lnTo>
                  <a:pt x="0" y="243064"/>
                </a:lnTo>
                <a:lnTo>
                  <a:pt x="1549" y="215760"/>
                </a:lnTo>
                <a:lnTo>
                  <a:pt x="12979" y="149979"/>
                </a:lnTo>
                <a:lnTo>
                  <a:pt x="45242" y="91825"/>
                </a:lnTo>
                <a:lnTo>
                  <a:pt x="91524" y="49679"/>
                </a:lnTo>
                <a:lnTo>
                  <a:pt x="140134" y="10495"/>
                </a:lnTo>
                <a:lnTo>
                  <a:pt x="157477" y="1712"/>
                </a:lnTo>
                <a:lnTo>
                  <a:pt x="176078" y="0"/>
                </a:lnTo>
                <a:lnTo>
                  <a:pt x="195990" y="3879"/>
                </a:lnTo>
                <a:lnTo>
                  <a:pt x="217266" y="11871"/>
                </a:lnTo>
                <a:lnTo>
                  <a:pt x="208313" y="23323"/>
                </a:lnTo>
                <a:lnTo>
                  <a:pt x="199916" y="34264"/>
                </a:lnTo>
                <a:lnTo>
                  <a:pt x="169977" y="65849"/>
                </a:lnTo>
                <a:lnTo>
                  <a:pt x="129882" y="98786"/>
                </a:lnTo>
                <a:lnTo>
                  <a:pt x="96483" y="131372"/>
                </a:lnTo>
                <a:lnTo>
                  <a:pt x="75861" y="169160"/>
                </a:lnTo>
                <a:lnTo>
                  <a:pt x="66015" y="211489"/>
                </a:lnTo>
                <a:lnTo>
                  <a:pt x="64945" y="257699"/>
                </a:lnTo>
                <a:lnTo>
                  <a:pt x="65281" y="273687"/>
                </a:lnTo>
                <a:lnTo>
                  <a:pt x="64870" y="289683"/>
                </a:lnTo>
                <a:lnTo>
                  <a:pt x="64237" y="305667"/>
                </a:lnTo>
                <a:lnTo>
                  <a:pt x="63906" y="321616"/>
                </a:lnTo>
                <a:lnTo>
                  <a:pt x="62633" y="333673"/>
                </a:lnTo>
                <a:lnTo>
                  <a:pt x="58830" y="344117"/>
                </a:lnTo>
                <a:lnTo>
                  <a:pt x="52000" y="351144"/>
                </a:lnTo>
                <a:close/>
              </a:path>
              <a:path w="476250" h="530859">
                <a:moveTo>
                  <a:pt x="272248" y="526994"/>
                </a:moveTo>
                <a:lnTo>
                  <a:pt x="229667" y="514995"/>
                </a:lnTo>
                <a:lnTo>
                  <a:pt x="187932" y="438471"/>
                </a:lnTo>
                <a:lnTo>
                  <a:pt x="172593" y="388627"/>
                </a:lnTo>
                <a:lnTo>
                  <a:pt x="166084" y="337023"/>
                </a:lnTo>
                <a:lnTo>
                  <a:pt x="170471" y="283160"/>
                </a:lnTo>
                <a:lnTo>
                  <a:pt x="184959" y="234027"/>
                </a:lnTo>
                <a:lnTo>
                  <a:pt x="207708" y="190021"/>
                </a:lnTo>
                <a:lnTo>
                  <a:pt x="237306" y="150569"/>
                </a:lnTo>
                <a:lnTo>
                  <a:pt x="272340" y="115096"/>
                </a:lnTo>
                <a:lnTo>
                  <a:pt x="324196" y="76401"/>
                </a:lnTo>
                <a:lnTo>
                  <a:pt x="380328" y="42988"/>
                </a:lnTo>
                <a:lnTo>
                  <a:pt x="420486" y="32841"/>
                </a:lnTo>
                <a:lnTo>
                  <a:pt x="441116" y="36000"/>
                </a:lnTo>
                <a:lnTo>
                  <a:pt x="461696" y="43783"/>
                </a:lnTo>
                <a:lnTo>
                  <a:pt x="470884" y="49924"/>
                </a:lnTo>
                <a:lnTo>
                  <a:pt x="475645" y="57957"/>
                </a:lnTo>
                <a:lnTo>
                  <a:pt x="475171" y="65433"/>
                </a:lnTo>
                <a:lnTo>
                  <a:pt x="440115" y="103422"/>
                </a:lnTo>
                <a:lnTo>
                  <a:pt x="402037" y="131967"/>
                </a:lnTo>
                <a:lnTo>
                  <a:pt x="346871" y="171115"/>
                </a:lnTo>
                <a:lnTo>
                  <a:pt x="319744" y="191216"/>
                </a:lnTo>
                <a:lnTo>
                  <a:pt x="290172" y="221980"/>
                </a:lnTo>
                <a:lnTo>
                  <a:pt x="272027" y="257660"/>
                </a:lnTo>
                <a:lnTo>
                  <a:pt x="263653" y="297030"/>
                </a:lnTo>
                <a:lnTo>
                  <a:pt x="263394" y="338864"/>
                </a:lnTo>
                <a:lnTo>
                  <a:pt x="267071" y="372581"/>
                </a:lnTo>
                <a:lnTo>
                  <a:pt x="272426" y="406172"/>
                </a:lnTo>
                <a:lnTo>
                  <a:pt x="278659" y="439677"/>
                </a:lnTo>
                <a:lnTo>
                  <a:pt x="284972" y="473134"/>
                </a:lnTo>
                <a:lnTo>
                  <a:pt x="288135" y="488702"/>
                </a:lnTo>
                <a:lnTo>
                  <a:pt x="289387" y="503520"/>
                </a:lnTo>
                <a:lnTo>
                  <a:pt x="285250" y="516610"/>
                </a:lnTo>
                <a:lnTo>
                  <a:pt x="272248" y="5269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998514" y="2222114"/>
            <a:ext cx="916940" cy="1144270"/>
          </a:xfrm>
          <a:custGeom>
            <a:avLst/>
            <a:gdLst/>
            <a:ahLst/>
            <a:cxnLst/>
            <a:rect l="l" t="t" r="r" b="b"/>
            <a:pathLst>
              <a:path w="916939" h="1144270">
                <a:moveTo>
                  <a:pt x="541675" y="599217"/>
                </a:moveTo>
                <a:lnTo>
                  <a:pt x="439897" y="578404"/>
                </a:lnTo>
                <a:lnTo>
                  <a:pt x="441852" y="571632"/>
                </a:lnTo>
                <a:lnTo>
                  <a:pt x="443009" y="567910"/>
                </a:lnTo>
                <a:lnTo>
                  <a:pt x="458700" y="506069"/>
                </a:lnTo>
                <a:lnTo>
                  <a:pt x="494710" y="363742"/>
                </a:lnTo>
                <a:lnTo>
                  <a:pt x="506661" y="316807"/>
                </a:lnTo>
                <a:lnTo>
                  <a:pt x="519354" y="267342"/>
                </a:lnTo>
                <a:lnTo>
                  <a:pt x="532172" y="217911"/>
                </a:lnTo>
                <a:lnTo>
                  <a:pt x="545146" y="168526"/>
                </a:lnTo>
                <a:lnTo>
                  <a:pt x="556147" y="130248"/>
                </a:lnTo>
                <a:lnTo>
                  <a:pt x="568316" y="92281"/>
                </a:lnTo>
                <a:lnTo>
                  <a:pt x="580971" y="54413"/>
                </a:lnTo>
                <a:lnTo>
                  <a:pt x="593431" y="16433"/>
                </a:lnTo>
                <a:lnTo>
                  <a:pt x="594518" y="13009"/>
                </a:lnTo>
                <a:lnTo>
                  <a:pt x="595607" y="8626"/>
                </a:lnTo>
                <a:lnTo>
                  <a:pt x="598283" y="6870"/>
                </a:lnTo>
                <a:lnTo>
                  <a:pt x="603151" y="3836"/>
                </a:lnTo>
                <a:lnTo>
                  <a:pt x="609728" y="0"/>
                </a:lnTo>
                <a:lnTo>
                  <a:pt x="618844" y="2631"/>
                </a:lnTo>
                <a:lnTo>
                  <a:pt x="623459" y="9332"/>
                </a:lnTo>
                <a:lnTo>
                  <a:pt x="624598" y="14555"/>
                </a:lnTo>
                <a:lnTo>
                  <a:pt x="625835" y="20373"/>
                </a:lnTo>
                <a:lnTo>
                  <a:pt x="624181" y="27519"/>
                </a:lnTo>
                <a:lnTo>
                  <a:pt x="622344" y="33668"/>
                </a:lnTo>
                <a:lnTo>
                  <a:pt x="614352" y="61239"/>
                </a:lnTo>
                <a:lnTo>
                  <a:pt x="599289" y="112288"/>
                </a:lnTo>
                <a:lnTo>
                  <a:pt x="579801" y="185088"/>
                </a:lnTo>
                <a:lnTo>
                  <a:pt x="567655" y="231594"/>
                </a:lnTo>
                <a:lnTo>
                  <a:pt x="555559" y="278101"/>
                </a:lnTo>
                <a:lnTo>
                  <a:pt x="517521" y="425210"/>
                </a:lnTo>
                <a:lnTo>
                  <a:pt x="506305" y="468782"/>
                </a:lnTo>
                <a:lnTo>
                  <a:pt x="494552" y="515584"/>
                </a:lnTo>
                <a:lnTo>
                  <a:pt x="481355" y="569227"/>
                </a:lnTo>
                <a:lnTo>
                  <a:pt x="480674" y="573501"/>
                </a:lnTo>
                <a:lnTo>
                  <a:pt x="479581" y="578843"/>
                </a:lnTo>
                <a:lnTo>
                  <a:pt x="553885" y="594038"/>
                </a:lnTo>
                <a:lnTo>
                  <a:pt x="541675" y="599217"/>
                </a:lnTo>
                <a:close/>
              </a:path>
              <a:path w="916939" h="1144270">
                <a:moveTo>
                  <a:pt x="553885" y="594038"/>
                </a:moveTo>
                <a:lnTo>
                  <a:pt x="479581" y="578843"/>
                </a:lnTo>
                <a:lnTo>
                  <a:pt x="481771" y="578523"/>
                </a:lnTo>
                <a:lnTo>
                  <a:pt x="484183" y="578057"/>
                </a:lnTo>
                <a:lnTo>
                  <a:pt x="486225" y="577515"/>
                </a:lnTo>
                <a:lnTo>
                  <a:pt x="794575" y="449242"/>
                </a:lnTo>
                <a:lnTo>
                  <a:pt x="833574" y="433037"/>
                </a:lnTo>
                <a:lnTo>
                  <a:pt x="857807" y="422760"/>
                </a:lnTo>
                <a:lnTo>
                  <a:pt x="870027" y="417957"/>
                </a:lnTo>
                <a:lnTo>
                  <a:pt x="882481" y="413868"/>
                </a:lnTo>
                <a:lnTo>
                  <a:pt x="888793" y="412919"/>
                </a:lnTo>
                <a:lnTo>
                  <a:pt x="895516" y="413152"/>
                </a:lnTo>
                <a:lnTo>
                  <a:pt x="902284" y="414221"/>
                </a:lnTo>
                <a:lnTo>
                  <a:pt x="908734" y="415783"/>
                </a:lnTo>
                <a:lnTo>
                  <a:pt x="912366" y="416909"/>
                </a:lnTo>
                <a:lnTo>
                  <a:pt x="916645" y="424309"/>
                </a:lnTo>
                <a:lnTo>
                  <a:pt x="916372" y="428475"/>
                </a:lnTo>
                <a:lnTo>
                  <a:pt x="916171" y="433232"/>
                </a:lnTo>
                <a:lnTo>
                  <a:pt x="864272" y="463494"/>
                </a:lnTo>
                <a:lnTo>
                  <a:pt x="819952" y="483601"/>
                </a:lnTo>
                <a:lnTo>
                  <a:pt x="553885" y="594038"/>
                </a:lnTo>
                <a:close/>
              </a:path>
              <a:path w="916939" h="1144270">
                <a:moveTo>
                  <a:pt x="12296" y="808229"/>
                </a:moveTo>
                <a:lnTo>
                  <a:pt x="6271" y="804970"/>
                </a:lnTo>
                <a:lnTo>
                  <a:pt x="1957" y="799542"/>
                </a:lnTo>
                <a:lnTo>
                  <a:pt x="0" y="792887"/>
                </a:lnTo>
                <a:lnTo>
                  <a:pt x="748" y="786101"/>
                </a:lnTo>
                <a:lnTo>
                  <a:pt x="31315" y="761105"/>
                </a:lnTo>
                <a:lnTo>
                  <a:pt x="108680" y="727669"/>
                </a:lnTo>
                <a:lnTo>
                  <a:pt x="179152" y="698757"/>
                </a:lnTo>
                <a:lnTo>
                  <a:pt x="333932" y="638678"/>
                </a:lnTo>
                <a:lnTo>
                  <a:pt x="405152" y="611407"/>
                </a:lnTo>
                <a:lnTo>
                  <a:pt x="408790" y="610616"/>
                </a:lnTo>
                <a:lnTo>
                  <a:pt x="412467" y="608681"/>
                </a:lnTo>
                <a:lnTo>
                  <a:pt x="417147" y="606568"/>
                </a:lnTo>
                <a:lnTo>
                  <a:pt x="382696" y="567469"/>
                </a:lnTo>
                <a:lnTo>
                  <a:pt x="353582" y="525107"/>
                </a:lnTo>
                <a:lnTo>
                  <a:pt x="326934" y="481307"/>
                </a:lnTo>
                <a:lnTo>
                  <a:pt x="299881" y="437892"/>
                </a:lnTo>
                <a:lnTo>
                  <a:pt x="256533" y="376062"/>
                </a:lnTo>
                <a:lnTo>
                  <a:pt x="245305" y="361100"/>
                </a:lnTo>
                <a:lnTo>
                  <a:pt x="239965" y="352587"/>
                </a:lnTo>
                <a:lnTo>
                  <a:pt x="237583" y="345632"/>
                </a:lnTo>
                <a:lnTo>
                  <a:pt x="238256" y="340202"/>
                </a:lnTo>
                <a:lnTo>
                  <a:pt x="242082" y="336261"/>
                </a:lnTo>
                <a:lnTo>
                  <a:pt x="249321" y="333966"/>
                </a:lnTo>
                <a:lnTo>
                  <a:pt x="255432" y="335417"/>
                </a:lnTo>
                <a:lnTo>
                  <a:pt x="300406" y="388824"/>
                </a:lnTo>
                <a:lnTo>
                  <a:pt x="334536" y="433656"/>
                </a:lnTo>
                <a:lnTo>
                  <a:pt x="383217" y="505896"/>
                </a:lnTo>
                <a:lnTo>
                  <a:pt x="399622" y="529868"/>
                </a:lnTo>
                <a:lnTo>
                  <a:pt x="408692" y="541798"/>
                </a:lnTo>
                <a:lnTo>
                  <a:pt x="418496" y="553590"/>
                </a:lnTo>
                <a:lnTo>
                  <a:pt x="439897" y="578404"/>
                </a:lnTo>
                <a:lnTo>
                  <a:pt x="541675" y="599217"/>
                </a:lnTo>
                <a:lnTo>
                  <a:pt x="494067" y="619419"/>
                </a:lnTo>
                <a:lnTo>
                  <a:pt x="491096" y="620730"/>
                </a:lnTo>
                <a:lnTo>
                  <a:pt x="488272" y="622264"/>
                </a:lnTo>
                <a:lnTo>
                  <a:pt x="484001" y="624269"/>
                </a:lnTo>
                <a:lnTo>
                  <a:pt x="513579" y="665867"/>
                </a:lnTo>
                <a:lnTo>
                  <a:pt x="515670" y="668742"/>
                </a:lnTo>
                <a:lnTo>
                  <a:pt x="460048" y="657368"/>
                </a:lnTo>
                <a:lnTo>
                  <a:pt x="459379" y="659342"/>
                </a:lnTo>
                <a:lnTo>
                  <a:pt x="421086" y="651511"/>
                </a:lnTo>
                <a:lnTo>
                  <a:pt x="418488" y="651940"/>
                </a:lnTo>
                <a:lnTo>
                  <a:pt x="415815" y="652736"/>
                </a:lnTo>
                <a:lnTo>
                  <a:pt x="413365" y="653387"/>
                </a:lnTo>
                <a:lnTo>
                  <a:pt x="218227" y="727219"/>
                </a:lnTo>
                <a:lnTo>
                  <a:pt x="169472" y="746097"/>
                </a:lnTo>
                <a:lnTo>
                  <a:pt x="113417" y="769537"/>
                </a:lnTo>
                <a:lnTo>
                  <a:pt x="57720" y="794057"/>
                </a:lnTo>
                <a:lnTo>
                  <a:pt x="42862" y="800854"/>
                </a:lnTo>
                <a:lnTo>
                  <a:pt x="35385" y="804225"/>
                </a:lnTo>
                <a:lnTo>
                  <a:pt x="27784" y="807318"/>
                </a:lnTo>
                <a:lnTo>
                  <a:pt x="19608" y="809089"/>
                </a:lnTo>
                <a:lnTo>
                  <a:pt x="12296" y="808229"/>
                </a:lnTo>
                <a:close/>
              </a:path>
              <a:path w="916939" h="1144270">
                <a:moveTo>
                  <a:pt x="635886" y="873811"/>
                </a:moveTo>
                <a:lnTo>
                  <a:pt x="629616" y="871473"/>
                </a:lnTo>
                <a:lnTo>
                  <a:pt x="622469" y="867709"/>
                </a:lnTo>
                <a:lnTo>
                  <a:pt x="616180" y="862585"/>
                </a:lnTo>
                <a:lnTo>
                  <a:pt x="611081" y="856361"/>
                </a:lnTo>
                <a:lnTo>
                  <a:pt x="580887" y="820183"/>
                </a:lnTo>
                <a:lnTo>
                  <a:pt x="551099" y="783693"/>
                </a:lnTo>
                <a:lnTo>
                  <a:pt x="522124" y="746576"/>
                </a:lnTo>
                <a:lnTo>
                  <a:pt x="494371" y="708521"/>
                </a:lnTo>
                <a:lnTo>
                  <a:pt x="468245" y="669215"/>
                </a:lnTo>
                <a:lnTo>
                  <a:pt x="466068" y="665699"/>
                </a:lnTo>
                <a:lnTo>
                  <a:pt x="463482" y="662292"/>
                </a:lnTo>
                <a:lnTo>
                  <a:pt x="460048" y="657368"/>
                </a:lnTo>
                <a:lnTo>
                  <a:pt x="515670" y="668742"/>
                </a:lnTo>
                <a:lnTo>
                  <a:pt x="528400" y="686242"/>
                </a:lnTo>
                <a:lnTo>
                  <a:pt x="543717" y="706141"/>
                </a:lnTo>
                <a:lnTo>
                  <a:pt x="569083" y="737415"/>
                </a:lnTo>
                <a:lnTo>
                  <a:pt x="646547" y="830222"/>
                </a:lnTo>
                <a:lnTo>
                  <a:pt x="650131" y="834409"/>
                </a:lnTo>
                <a:lnTo>
                  <a:pt x="653270" y="838889"/>
                </a:lnTo>
                <a:lnTo>
                  <a:pt x="655962" y="843662"/>
                </a:lnTo>
                <a:lnTo>
                  <a:pt x="658493" y="849963"/>
                </a:lnTo>
                <a:lnTo>
                  <a:pt x="659191" y="856196"/>
                </a:lnTo>
                <a:lnTo>
                  <a:pt x="657756" y="862244"/>
                </a:lnTo>
                <a:lnTo>
                  <a:pt x="653883" y="867992"/>
                </a:lnTo>
                <a:lnTo>
                  <a:pt x="648322" y="872276"/>
                </a:lnTo>
                <a:lnTo>
                  <a:pt x="642222" y="874147"/>
                </a:lnTo>
                <a:lnTo>
                  <a:pt x="635886" y="873811"/>
                </a:lnTo>
                <a:close/>
              </a:path>
              <a:path w="916939" h="1144270">
                <a:moveTo>
                  <a:pt x="309345" y="1144116"/>
                </a:moveTo>
                <a:lnTo>
                  <a:pt x="299044" y="1141625"/>
                </a:lnTo>
                <a:lnTo>
                  <a:pt x="294208" y="1134112"/>
                </a:lnTo>
                <a:lnTo>
                  <a:pt x="292113" y="1128310"/>
                </a:lnTo>
                <a:lnTo>
                  <a:pt x="290312" y="1122952"/>
                </a:lnTo>
                <a:lnTo>
                  <a:pt x="290837" y="1119989"/>
                </a:lnTo>
                <a:lnTo>
                  <a:pt x="302559" y="1070572"/>
                </a:lnTo>
                <a:lnTo>
                  <a:pt x="312589" y="1032899"/>
                </a:lnTo>
                <a:lnTo>
                  <a:pt x="378766" y="801801"/>
                </a:lnTo>
                <a:lnTo>
                  <a:pt x="405608" y="708540"/>
                </a:lnTo>
                <a:lnTo>
                  <a:pt x="418675" y="663300"/>
                </a:lnTo>
                <a:lnTo>
                  <a:pt x="419771" y="658535"/>
                </a:lnTo>
                <a:lnTo>
                  <a:pt x="421086" y="651511"/>
                </a:lnTo>
                <a:lnTo>
                  <a:pt x="459379" y="659342"/>
                </a:lnTo>
                <a:lnTo>
                  <a:pt x="458588" y="661675"/>
                </a:lnTo>
                <a:lnTo>
                  <a:pt x="457728" y="663994"/>
                </a:lnTo>
                <a:lnTo>
                  <a:pt x="456734" y="667437"/>
                </a:lnTo>
                <a:lnTo>
                  <a:pt x="387392" y="914713"/>
                </a:lnTo>
                <a:lnTo>
                  <a:pt x="359452" y="1014120"/>
                </a:lnTo>
                <a:lnTo>
                  <a:pt x="345464" y="1063802"/>
                </a:lnTo>
                <a:lnTo>
                  <a:pt x="332819" y="1107848"/>
                </a:lnTo>
                <a:lnTo>
                  <a:pt x="328184" y="1123404"/>
                </a:lnTo>
                <a:lnTo>
                  <a:pt x="327054" y="1127395"/>
                </a:lnTo>
                <a:lnTo>
                  <a:pt x="325478" y="1133214"/>
                </a:lnTo>
                <a:lnTo>
                  <a:pt x="321834" y="1135923"/>
                </a:lnTo>
                <a:lnTo>
                  <a:pt x="317001" y="1139732"/>
                </a:lnTo>
                <a:lnTo>
                  <a:pt x="309345" y="11441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95169" y="893427"/>
            <a:ext cx="1555155" cy="14861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1915" y="255257"/>
            <a:ext cx="3789679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30" dirty="0">
                <a:solidFill>
                  <a:srgbClr val="000000"/>
                </a:solidFill>
                <a:latin typeface="Tahoma"/>
                <a:cs typeface="Tahoma"/>
              </a:rPr>
              <a:t>F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105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578" y="1902647"/>
            <a:ext cx="10307320" cy="6207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114" dirty="0">
                <a:latin typeface="Tahoma"/>
                <a:cs typeface="Tahoma"/>
              </a:rPr>
              <a:t>-Fen</a:t>
            </a:r>
            <a:r>
              <a:rPr sz="3200" spc="-160" dirty="0">
                <a:latin typeface="Tahoma"/>
                <a:cs typeface="Tahoma"/>
              </a:rPr>
              <a:t> </a:t>
            </a:r>
            <a:r>
              <a:rPr sz="3200" spc="10" dirty="0">
                <a:latin typeface="Tahoma"/>
                <a:cs typeface="Tahoma"/>
              </a:rPr>
              <a:t>liseleri,</a:t>
            </a:r>
            <a:r>
              <a:rPr sz="3200" spc="-155" dirty="0">
                <a:latin typeface="Tahoma"/>
                <a:cs typeface="Tahoma"/>
              </a:rPr>
              <a:t> </a:t>
            </a:r>
            <a:r>
              <a:rPr sz="3200" spc="60" dirty="0">
                <a:latin typeface="Tahoma"/>
                <a:cs typeface="Tahoma"/>
              </a:rPr>
              <a:t>fen</a:t>
            </a:r>
            <a:r>
              <a:rPr sz="3200" spc="-155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ve</a:t>
            </a:r>
            <a:r>
              <a:rPr sz="3200" spc="-155" dirty="0">
                <a:latin typeface="Tahoma"/>
                <a:cs typeface="Tahoma"/>
              </a:rPr>
              <a:t> </a:t>
            </a:r>
            <a:r>
              <a:rPr sz="3200" spc="100" dirty="0">
                <a:latin typeface="Tahoma"/>
                <a:cs typeface="Tahoma"/>
              </a:rPr>
              <a:t>matematik</a:t>
            </a:r>
            <a:r>
              <a:rPr sz="3200" spc="-155" dirty="0">
                <a:latin typeface="Tahoma"/>
                <a:cs typeface="Tahoma"/>
              </a:rPr>
              <a:t> </a:t>
            </a:r>
            <a:r>
              <a:rPr sz="3200" spc="105" dirty="0">
                <a:latin typeface="Tahoma"/>
                <a:cs typeface="Tahoma"/>
              </a:rPr>
              <a:t>alanlarındaki</a:t>
            </a:r>
            <a:r>
              <a:rPr sz="3200" spc="-155" dirty="0">
                <a:latin typeface="Tahoma"/>
                <a:cs typeface="Tahoma"/>
              </a:rPr>
              <a:t> </a:t>
            </a:r>
            <a:r>
              <a:rPr sz="3200" spc="45" dirty="0">
                <a:latin typeface="Tahoma"/>
                <a:cs typeface="Tahoma"/>
              </a:rPr>
              <a:t>yetenekleri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yüksek </a:t>
            </a:r>
            <a:r>
              <a:rPr sz="3200" spc="105" dirty="0">
                <a:latin typeface="Tahoma"/>
                <a:cs typeface="Tahoma"/>
              </a:rPr>
              <a:t>olan </a:t>
            </a:r>
            <a:r>
              <a:rPr sz="3200" spc="30" dirty="0">
                <a:latin typeface="Tahoma"/>
                <a:cs typeface="Tahoma"/>
              </a:rPr>
              <a:t>öğrencileri, </a:t>
            </a:r>
            <a:r>
              <a:rPr sz="3200" spc="100" dirty="0">
                <a:latin typeface="Tahoma"/>
                <a:cs typeface="Tahoma"/>
              </a:rPr>
              <a:t>matematik </a:t>
            </a:r>
            <a:r>
              <a:rPr sz="3200" spc="75" dirty="0">
                <a:latin typeface="Tahoma"/>
                <a:cs typeface="Tahoma"/>
              </a:rPr>
              <a:t>ve </a:t>
            </a:r>
            <a:r>
              <a:rPr sz="3200" spc="60" dirty="0">
                <a:latin typeface="Tahoma"/>
                <a:cs typeface="Tahoma"/>
              </a:rPr>
              <a:t>fen </a:t>
            </a:r>
            <a:r>
              <a:rPr sz="3200" spc="50" dirty="0">
                <a:latin typeface="Tahoma"/>
                <a:cs typeface="Tahoma"/>
              </a:rPr>
              <a:t>bilimleri </a:t>
            </a:r>
            <a:r>
              <a:rPr sz="3200" spc="55" dirty="0">
                <a:latin typeface="Tahoma"/>
                <a:cs typeface="Tahoma"/>
              </a:rPr>
              <a:t> </a:t>
            </a:r>
            <a:r>
              <a:rPr sz="3200" spc="130" dirty="0">
                <a:latin typeface="Tahoma"/>
                <a:cs typeface="Tahoma"/>
              </a:rPr>
              <a:t>alanında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yüksek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70" dirty="0">
                <a:latin typeface="Tahoma"/>
                <a:cs typeface="Tahoma"/>
              </a:rPr>
              <a:t>öğrenime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65" dirty="0">
                <a:latin typeface="Tahoma"/>
                <a:cs typeface="Tahoma"/>
              </a:rPr>
              <a:t>hazırlar.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50">
              <a:latin typeface="Tahoma"/>
              <a:cs typeface="Tahoma"/>
            </a:endParaRPr>
          </a:p>
          <a:p>
            <a:pPr marL="12700" marR="511175">
              <a:lnSpc>
                <a:spcPct val="115199"/>
              </a:lnSpc>
            </a:pPr>
            <a:r>
              <a:rPr sz="3200" spc="75" dirty="0">
                <a:latin typeface="Tahoma"/>
                <a:cs typeface="Tahoma"/>
              </a:rPr>
              <a:t>-Öğrencileri </a:t>
            </a:r>
            <a:r>
              <a:rPr sz="3200" spc="125" dirty="0">
                <a:latin typeface="Tahoma"/>
                <a:cs typeface="Tahoma"/>
              </a:rPr>
              <a:t>araştırmaya </a:t>
            </a:r>
            <a:r>
              <a:rPr sz="3200" spc="40" dirty="0">
                <a:latin typeface="Tahoma"/>
                <a:cs typeface="Tahoma"/>
              </a:rPr>
              <a:t>yöneltmeyi, </a:t>
            </a:r>
            <a:r>
              <a:rPr sz="3200" spc="70" dirty="0">
                <a:latin typeface="Tahoma"/>
                <a:cs typeface="Tahoma"/>
              </a:rPr>
              <a:t>bilimsel </a:t>
            </a:r>
            <a:r>
              <a:rPr sz="3200" spc="75" dirty="0">
                <a:latin typeface="Tahoma"/>
                <a:cs typeface="Tahoma"/>
              </a:rPr>
              <a:t>ve </a:t>
            </a:r>
            <a:r>
              <a:rPr sz="3200" spc="80" dirty="0">
                <a:latin typeface="Tahoma"/>
                <a:cs typeface="Tahoma"/>
              </a:rPr>
              <a:t> </a:t>
            </a:r>
            <a:r>
              <a:rPr sz="3200" spc="35" dirty="0">
                <a:latin typeface="Tahoma"/>
                <a:cs typeface="Tahoma"/>
              </a:rPr>
              <a:t>teknolojik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65" dirty="0">
                <a:latin typeface="Tahoma"/>
                <a:cs typeface="Tahoma"/>
              </a:rPr>
              <a:t>gelişmeler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35" dirty="0">
                <a:latin typeface="Tahoma"/>
                <a:cs typeface="Tahoma"/>
              </a:rPr>
              <a:t>ile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65" dirty="0">
                <a:latin typeface="Tahoma"/>
                <a:cs typeface="Tahoma"/>
              </a:rPr>
              <a:t>yeni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100" dirty="0">
                <a:latin typeface="Tahoma"/>
                <a:cs typeface="Tahoma"/>
              </a:rPr>
              <a:t>buluşlara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60" dirty="0">
                <a:latin typeface="Tahoma"/>
                <a:cs typeface="Tahoma"/>
              </a:rPr>
              <a:t>ilgi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95" dirty="0">
                <a:latin typeface="Tahoma"/>
                <a:cs typeface="Tahoma"/>
              </a:rPr>
              <a:t>duyanların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110" dirty="0">
                <a:latin typeface="Tahoma"/>
                <a:cs typeface="Tahoma"/>
              </a:rPr>
              <a:t>çalışacakları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85" dirty="0">
                <a:latin typeface="Tahoma"/>
                <a:cs typeface="Tahoma"/>
              </a:rPr>
              <a:t>ortamı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ve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70" dirty="0">
                <a:latin typeface="Tahoma"/>
                <a:cs typeface="Tahoma"/>
              </a:rPr>
              <a:t>koşulları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65" dirty="0">
                <a:latin typeface="Tahoma"/>
                <a:cs typeface="Tahoma"/>
              </a:rPr>
              <a:t>hazırlar.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50">
              <a:latin typeface="Tahoma"/>
              <a:cs typeface="Tahoma"/>
            </a:endParaRPr>
          </a:p>
          <a:p>
            <a:pPr marL="12700" marR="119380">
              <a:lnSpc>
                <a:spcPct val="115199"/>
              </a:lnSpc>
            </a:pPr>
            <a:r>
              <a:rPr sz="3200" spc="85" dirty="0">
                <a:latin typeface="Tahoma"/>
                <a:cs typeface="Tahoma"/>
              </a:rPr>
              <a:t>-Üniversite </a:t>
            </a:r>
            <a:r>
              <a:rPr sz="3200" spc="120" dirty="0">
                <a:latin typeface="Tahoma"/>
                <a:cs typeface="Tahoma"/>
              </a:rPr>
              <a:t>başarısı </a:t>
            </a:r>
            <a:r>
              <a:rPr sz="3200" spc="80" dirty="0">
                <a:latin typeface="Tahoma"/>
                <a:cs typeface="Tahoma"/>
              </a:rPr>
              <a:t>çok </a:t>
            </a:r>
            <a:r>
              <a:rPr sz="3200" spc="75" dirty="0">
                <a:latin typeface="Tahoma"/>
                <a:cs typeface="Tahoma"/>
              </a:rPr>
              <a:t>yüksek </a:t>
            </a:r>
            <a:r>
              <a:rPr sz="3200" spc="105" dirty="0">
                <a:latin typeface="Tahoma"/>
                <a:cs typeface="Tahoma"/>
              </a:rPr>
              <a:t>olan </a:t>
            </a:r>
            <a:r>
              <a:rPr sz="3200" spc="100" dirty="0">
                <a:latin typeface="Tahoma"/>
                <a:cs typeface="Tahoma"/>
              </a:rPr>
              <a:t>bu </a:t>
            </a:r>
            <a:r>
              <a:rPr sz="3200" spc="-10" dirty="0">
                <a:latin typeface="Tahoma"/>
                <a:cs typeface="Tahoma"/>
              </a:rPr>
              <a:t>liseler; </a:t>
            </a:r>
            <a:r>
              <a:rPr sz="3200" b="1" spc="-125" dirty="0">
                <a:latin typeface="Tahoma"/>
                <a:cs typeface="Tahoma"/>
              </a:rPr>
              <a:t>Tıp, </a:t>
            </a:r>
            <a:r>
              <a:rPr sz="3200" b="1" spc="-120" dirty="0">
                <a:latin typeface="Tahoma"/>
                <a:cs typeface="Tahoma"/>
              </a:rPr>
              <a:t> </a:t>
            </a:r>
            <a:r>
              <a:rPr sz="3200" b="1" spc="-85" dirty="0">
                <a:latin typeface="Tahoma"/>
                <a:cs typeface="Tahoma"/>
              </a:rPr>
              <a:t>E</a:t>
            </a:r>
            <a:r>
              <a:rPr sz="3200" b="1" spc="-100" dirty="0">
                <a:latin typeface="Tahoma"/>
                <a:cs typeface="Tahoma"/>
              </a:rPr>
              <a:t>c</a:t>
            </a:r>
            <a:r>
              <a:rPr sz="3200" b="1" spc="-20" dirty="0">
                <a:latin typeface="Tahoma"/>
                <a:cs typeface="Tahoma"/>
              </a:rPr>
              <a:t>z</a:t>
            </a:r>
            <a:r>
              <a:rPr sz="3200" b="1" spc="25" dirty="0">
                <a:latin typeface="Tahoma"/>
                <a:cs typeface="Tahoma"/>
              </a:rPr>
              <a:t>a</a:t>
            </a:r>
            <a:r>
              <a:rPr sz="3200" b="1" spc="-100" dirty="0">
                <a:latin typeface="Tahoma"/>
                <a:cs typeface="Tahoma"/>
              </a:rPr>
              <a:t>c</a:t>
            </a:r>
            <a:r>
              <a:rPr sz="3200" b="1" spc="-180" dirty="0">
                <a:latin typeface="Tahoma"/>
                <a:cs typeface="Tahoma"/>
              </a:rPr>
              <a:t>ılı</a:t>
            </a:r>
            <a:r>
              <a:rPr sz="3200" b="1" spc="-235" dirty="0">
                <a:latin typeface="Tahoma"/>
                <a:cs typeface="Tahoma"/>
              </a:rPr>
              <a:t>k,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20" dirty="0">
                <a:latin typeface="Tahoma"/>
                <a:cs typeface="Tahoma"/>
              </a:rPr>
              <a:t>D</a:t>
            </a:r>
            <a:r>
              <a:rPr sz="3200" b="1" spc="-180" dirty="0">
                <a:latin typeface="Tahoma"/>
                <a:cs typeface="Tahoma"/>
              </a:rPr>
              <a:t>i</a:t>
            </a:r>
            <a:r>
              <a:rPr sz="3200" b="1" spc="-55" dirty="0">
                <a:latin typeface="Tahoma"/>
                <a:cs typeface="Tahoma"/>
              </a:rPr>
              <a:t>ş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10" dirty="0">
                <a:latin typeface="Tahoma"/>
                <a:cs typeface="Tahoma"/>
              </a:rPr>
              <a:t>H</a:t>
            </a:r>
            <a:r>
              <a:rPr sz="3200" b="1" spc="-160" dirty="0">
                <a:latin typeface="Tahoma"/>
                <a:cs typeface="Tahoma"/>
              </a:rPr>
              <a:t>e</a:t>
            </a:r>
            <a:r>
              <a:rPr sz="3200" b="1" spc="-235" dirty="0">
                <a:latin typeface="Tahoma"/>
                <a:cs typeface="Tahoma"/>
              </a:rPr>
              <a:t>k</a:t>
            </a:r>
            <a:r>
              <a:rPr sz="3200" b="1" spc="-180" dirty="0">
                <a:latin typeface="Tahoma"/>
                <a:cs typeface="Tahoma"/>
              </a:rPr>
              <a:t>i</a:t>
            </a:r>
            <a:r>
              <a:rPr sz="3200" b="1" spc="-215" dirty="0">
                <a:latin typeface="Tahoma"/>
                <a:cs typeface="Tahoma"/>
              </a:rPr>
              <a:t>m</a:t>
            </a:r>
            <a:r>
              <a:rPr sz="3200" b="1" spc="-180" dirty="0">
                <a:latin typeface="Tahoma"/>
                <a:cs typeface="Tahoma"/>
              </a:rPr>
              <a:t>li</a:t>
            </a:r>
            <a:r>
              <a:rPr sz="3200" b="1" spc="-60" dirty="0">
                <a:latin typeface="Tahoma"/>
                <a:cs typeface="Tahoma"/>
              </a:rPr>
              <a:t>ğ</a:t>
            </a:r>
            <a:r>
              <a:rPr sz="3200" b="1" spc="-180" dirty="0">
                <a:latin typeface="Tahoma"/>
                <a:cs typeface="Tahoma"/>
              </a:rPr>
              <a:t>i</a:t>
            </a:r>
            <a:r>
              <a:rPr sz="3200" b="1" spc="-235" dirty="0">
                <a:latin typeface="Tahoma"/>
                <a:cs typeface="Tahoma"/>
              </a:rPr>
              <a:t>,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50" dirty="0">
                <a:latin typeface="Tahoma"/>
                <a:cs typeface="Tahoma"/>
              </a:rPr>
              <a:t>M</a:t>
            </a:r>
            <a:r>
              <a:rPr sz="3200" b="1" spc="-180" dirty="0">
                <a:latin typeface="Tahoma"/>
                <a:cs typeface="Tahoma"/>
              </a:rPr>
              <a:t>ü</a:t>
            </a:r>
            <a:r>
              <a:rPr sz="3200" b="1" spc="-160" dirty="0">
                <a:latin typeface="Tahoma"/>
                <a:cs typeface="Tahoma"/>
              </a:rPr>
              <a:t>hen</a:t>
            </a:r>
            <a:r>
              <a:rPr sz="3200" b="1" spc="-75" dirty="0">
                <a:latin typeface="Tahoma"/>
                <a:cs typeface="Tahoma"/>
              </a:rPr>
              <a:t>d</a:t>
            </a:r>
            <a:r>
              <a:rPr sz="3200" b="1" spc="-180" dirty="0">
                <a:latin typeface="Tahoma"/>
                <a:cs typeface="Tahoma"/>
              </a:rPr>
              <a:t>i</a:t>
            </a:r>
            <a:r>
              <a:rPr sz="3200" b="1" spc="-60" dirty="0">
                <a:latin typeface="Tahoma"/>
                <a:cs typeface="Tahoma"/>
              </a:rPr>
              <a:t>s</a:t>
            </a:r>
            <a:r>
              <a:rPr sz="3200" b="1" spc="-180" dirty="0">
                <a:latin typeface="Tahoma"/>
                <a:cs typeface="Tahoma"/>
              </a:rPr>
              <a:t>li</a:t>
            </a:r>
            <a:r>
              <a:rPr sz="3200" b="1" spc="-235" dirty="0">
                <a:latin typeface="Tahoma"/>
                <a:cs typeface="Tahoma"/>
              </a:rPr>
              <a:t>k,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50" dirty="0">
                <a:latin typeface="Tahoma"/>
                <a:cs typeface="Tahoma"/>
              </a:rPr>
              <a:t>M</a:t>
            </a:r>
            <a:r>
              <a:rPr sz="3200" b="1" spc="-180" dirty="0">
                <a:latin typeface="Tahoma"/>
                <a:cs typeface="Tahoma"/>
              </a:rPr>
              <a:t>i</a:t>
            </a:r>
            <a:r>
              <a:rPr sz="3200" b="1" spc="-215" dirty="0">
                <a:latin typeface="Tahoma"/>
                <a:cs typeface="Tahoma"/>
              </a:rPr>
              <a:t>m</a:t>
            </a:r>
            <a:r>
              <a:rPr sz="3200" b="1" spc="25" dirty="0">
                <a:latin typeface="Tahoma"/>
                <a:cs typeface="Tahoma"/>
              </a:rPr>
              <a:t>a</a:t>
            </a:r>
            <a:r>
              <a:rPr sz="3200" b="1" spc="-190" dirty="0">
                <a:latin typeface="Tahoma"/>
                <a:cs typeface="Tahoma"/>
              </a:rPr>
              <a:t>r</a:t>
            </a:r>
            <a:r>
              <a:rPr sz="3200" b="1" spc="-180" dirty="0">
                <a:latin typeface="Tahoma"/>
                <a:cs typeface="Tahoma"/>
              </a:rPr>
              <a:t>lı</a:t>
            </a:r>
            <a:r>
              <a:rPr sz="3200" b="1" spc="-229" dirty="0">
                <a:latin typeface="Tahoma"/>
                <a:cs typeface="Tahoma"/>
              </a:rPr>
              <a:t>k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spc="155" dirty="0">
                <a:latin typeface="Tahoma"/>
                <a:cs typeface="Tahoma"/>
              </a:rPr>
              <a:t>g</a:t>
            </a:r>
            <a:r>
              <a:rPr sz="3200" spc="25" dirty="0">
                <a:latin typeface="Tahoma"/>
                <a:cs typeface="Tahoma"/>
              </a:rPr>
              <a:t>i</a:t>
            </a:r>
            <a:r>
              <a:rPr sz="3200" spc="145" dirty="0">
                <a:latin typeface="Tahoma"/>
                <a:cs typeface="Tahoma"/>
              </a:rPr>
              <a:t>b</a:t>
            </a:r>
            <a:r>
              <a:rPr sz="3200" spc="35" dirty="0">
                <a:latin typeface="Tahoma"/>
                <a:cs typeface="Tahoma"/>
              </a:rPr>
              <a:t>i  </a:t>
            </a:r>
            <a:r>
              <a:rPr sz="3200" spc="130" dirty="0">
                <a:latin typeface="Tahoma"/>
                <a:cs typeface="Tahoma"/>
              </a:rPr>
              <a:t>sayısal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135" dirty="0">
                <a:latin typeface="Tahoma"/>
                <a:cs typeface="Tahoma"/>
              </a:rPr>
              <a:t>alanlarda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105" dirty="0">
                <a:latin typeface="Tahoma"/>
                <a:cs typeface="Tahoma"/>
              </a:rPr>
              <a:t>başarılı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50" dirty="0">
                <a:latin typeface="Tahoma"/>
                <a:cs typeface="Tahoma"/>
              </a:rPr>
              <a:t>bireyler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60" dirty="0">
                <a:latin typeface="Tahoma"/>
                <a:cs typeface="Tahoma"/>
              </a:rPr>
              <a:t>yetiştirmeyi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90" dirty="0">
                <a:latin typeface="Tahoma"/>
                <a:cs typeface="Tahoma"/>
              </a:rPr>
              <a:t>amaçlar.</a:t>
            </a:r>
            <a:endParaRPr sz="32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798018" y="5061667"/>
            <a:ext cx="2203450" cy="2117725"/>
            <a:chOff x="11798018" y="5061667"/>
            <a:chExt cx="2203450" cy="2117725"/>
          </a:xfrm>
        </p:grpSpPr>
        <p:sp>
          <p:nvSpPr>
            <p:cNvPr id="6" name="object 6"/>
            <p:cNvSpPr/>
            <p:nvPr/>
          </p:nvSpPr>
          <p:spPr>
            <a:xfrm>
              <a:off x="11798018" y="5061667"/>
              <a:ext cx="2203450" cy="2117725"/>
            </a:xfrm>
            <a:custGeom>
              <a:avLst/>
              <a:gdLst/>
              <a:ahLst/>
              <a:cxnLst/>
              <a:rect l="l" t="t" r="r" b="b"/>
              <a:pathLst>
                <a:path w="2203450" h="2117725">
                  <a:moveTo>
                    <a:pt x="963574" y="2117364"/>
                  </a:moveTo>
                  <a:lnTo>
                    <a:pt x="909625" y="2113917"/>
                  </a:lnTo>
                  <a:lnTo>
                    <a:pt x="855706" y="2109281"/>
                  </a:lnTo>
                  <a:lnTo>
                    <a:pt x="801844" y="2103485"/>
                  </a:lnTo>
                  <a:lnTo>
                    <a:pt x="748069" y="2096558"/>
                  </a:lnTo>
                  <a:lnTo>
                    <a:pt x="694410" y="2088528"/>
                  </a:lnTo>
                  <a:lnTo>
                    <a:pt x="640896" y="2079425"/>
                  </a:lnTo>
                  <a:lnTo>
                    <a:pt x="587555" y="2069278"/>
                  </a:lnTo>
                  <a:lnTo>
                    <a:pt x="535754" y="2055575"/>
                  </a:lnTo>
                  <a:lnTo>
                    <a:pt x="486020" y="2036460"/>
                  </a:lnTo>
                  <a:lnTo>
                    <a:pt x="438831" y="2012092"/>
                  </a:lnTo>
                  <a:lnTo>
                    <a:pt x="394663" y="1982630"/>
                  </a:lnTo>
                  <a:lnTo>
                    <a:pt x="353993" y="1948234"/>
                  </a:lnTo>
                  <a:lnTo>
                    <a:pt x="315736" y="1912775"/>
                  </a:lnTo>
                  <a:lnTo>
                    <a:pt x="279323" y="1875975"/>
                  </a:lnTo>
                  <a:lnTo>
                    <a:pt x="244889" y="1837738"/>
                  </a:lnTo>
                  <a:lnTo>
                    <a:pt x="212572" y="1797965"/>
                  </a:lnTo>
                  <a:lnTo>
                    <a:pt x="182507" y="1756560"/>
                  </a:lnTo>
                  <a:lnTo>
                    <a:pt x="154829" y="1713426"/>
                  </a:lnTo>
                  <a:lnTo>
                    <a:pt x="129674" y="1668465"/>
                  </a:lnTo>
                  <a:lnTo>
                    <a:pt x="107179" y="1621581"/>
                  </a:lnTo>
                  <a:lnTo>
                    <a:pt x="64551" y="1523180"/>
                  </a:lnTo>
                  <a:lnTo>
                    <a:pt x="49203" y="1490588"/>
                  </a:lnTo>
                  <a:lnTo>
                    <a:pt x="29333" y="1442555"/>
                  </a:lnTo>
                  <a:lnTo>
                    <a:pt x="14478" y="1393187"/>
                  </a:lnTo>
                  <a:lnTo>
                    <a:pt x="4685" y="1342806"/>
                  </a:lnTo>
                  <a:lnTo>
                    <a:pt x="0" y="1291734"/>
                  </a:lnTo>
                  <a:lnTo>
                    <a:pt x="467" y="1240293"/>
                  </a:lnTo>
                  <a:lnTo>
                    <a:pt x="6135" y="1188806"/>
                  </a:lnTo>
                  <a:lnTo>
                    <a:pt x="12253" y="1140055"/>
                  </a:lnTo>
                  <a:lnTo>
                    <a:pt x="19760" y="1091506"/>
                  </a:lnTo>
                  <a:lnTo>
                    <a:pt x="28648" y="1043196"/>
                  </a:lnTo>
                  <a:lnTo>
                    <a:pt x="38911" y="995162"/>
                  </a:lnTo>
                  <a:lnTo>
                    <a:pt x="50539" y="947442"/>
                  </a:lnTo>
                  <a:lnTo>
                    <a:pt x="63527" y="900074"/>
                  </a:lnTo>
                  <a:lnTo>
                    <a:pt x="77867" y="853094"/>
                  </a:lnTo>
                  <a:lnTo>
                    <a:pt x="93550" y="806540"/>
                  </a:lnTo>
                  <a:lnTo>
                    <a:pt x="110571" y="760450"/>
                  </a:lnTo>
                  <a:lnTo>
                    <a:pt x="128920" y="714861"/>
                  </a:lnTo>
                  <a:lnTo>
                    <a:pt x="148591" y="669809"/>
                  </a:lnTo>
                  <a:lnTo>
                    <a:pt x="171299" y="621506"/>
                  </a:lnTo>
                  <a:lnTo>
                    <a:pt x="196788" y="574740"/>
                  </a:lnTo>
                  <a:lnTo>
                    <a:pt x="225001" y="529627"/>
                  </a:lnTo>
                  <a:lnTo>
                    <a:pt x="255880" y="486283"/>
                  </a:lnTo>
                  <a:lnTo>
                    <a:pt x="289367" y="444825"/>
                  </a:lnTo>
                  <a:lnTo>
                    <a:pt x="325403" y="405368"/>
                  </a:lnTo>
                  <a:lnTo>
                    <a:pt x="363932" y="368028"/>
                  </a:lnTo>
                  <a:lnTo>
                    <a:pt x="412177" y="323466"/>
                  </a:lnTo>
                  <a:lnTo>
                    <a:pt x="461664" y="280147"/>
                  </a:lnTo>
                  <a:lnTo>
                    <a:pt x="500117" y="248941"/>
                  </a:lnTo>
                  <a:lnTo>
                    <a:pt x="539318" y="219249"/>
                  </a:lnTo>
                  <a:lnTo>
                    <a:pt x="579325" y="191204"/>
                  </a:lnTo>
                  <a:lnTo>
                    <a:pt x="620194" y="164937"/>
                  </a:lnTo>
                  <a:lnTo>
                    <a:pt x="661983" y="140582"/>
                  </a:lnTo>
                  <a:lnTo>
                    <a:pt x="704751" y="118271"/>
                  </a:lnTo>
                  <a:lnTo>
                    <a:pt x="748553" y="98137"/>
                  </a:lnTo>
                  <a:lnTo>
                    <a:pt x="793448" y="80311"/>
                  </a:lnTo>
                  <a:lnTo>
                    <a:pt x="839494" y="64926"/>
                  </a:lnTo>
                  <a:lnTo>
                    <a:pt x="886748" y="52115"/>
                  </a:lnTo>
                  <a:lnTo>
                    <a:pt x="935266" y="42010"/>
                  </a:lnTo>
                  <a:lnTo>
                    <a:pt x="985108" y="34743"/>
                  </a:lnTo>
                  <a:lnTo>
                    <a:pt x="1029859" y="28680"/>
                  </a:lnTo>
                  <a:lnTo>
                    <a:pt x="1074765" y="21063"/>
                  </a:lnTo>
                  <a:lnTo>
                    <a:pt x="1119981" y="12824"/>
                  </a:lnTo>
                  <a:lnTo>
                    <a:pt x="1165663" y="4896"/>
                  </a:lnTo>
                  <a:lnTo>
                    <a:pt x="1219059" y="0"/>
                  </a:lnTo>
                  <a:lnTo>
                    <a:pt x="1272299" y="1787"/>
                  </a:lnTo>
                  <a:lnTo>
                    <a:pt x="1325228" y="8860"/>
                  </a:lnTo>
                  <a:lnTo>
                    <a:pt x="1377692" y="19819"/>
                  </a:lnTo>
                  <a:lnTo>
                    <a:pt x="1428587" y="32367"/>
                  </a:lnTo>
                  <a:lnTo>
                    <a:pt x="1478545" y="46826"/>
                  </a:lnTo>
                  <a:lnTo>
                    <a:pt x="1527524" y="63242"/>
                  </a:lnTo>
                  <a:lnTo>
                    <a:pt x="1575486" y="81662"/>
                  </a:lnTo>
                  <a:lnTo>
                    <a:pt x="1622390" y="102131"/>
                  </a:lnTo>
                  <a:lnTo>
                    <a:pt x="1668195" y="124697"/>
                  </a:lnTo>
                  <a:lnTo>
                    <a:pt x="1712861" y="149404"/>
                  </a:lnTo>
                  <a:lnTo>
                    <a:pt x="1756348" y="176299"/>
                  </a:lnTo>
                  <a:lnTo>
                    <a:pt x="1798616" y="205427"/>
                  </a:lnTo>
                  <a:lnTo>
                    <a:pt x="1839624" y="236836"/>
                  </a:lnTo>
                  <a:lnTo>
                    <a:pt x="1879333" y="270571"/>
                  </a:lnTo>
                  <a:lnTo>
                    <a:pt x="1917701" y="306677"/>
                  </a:lnTo>
                  <a:lnTo>
                    <a:pt x="1952868" y="343915"/>
                  </a:lnTo>
                  <a:lnTo>
                    <a:pt x="1985862" y="383068"/>
                  </a:lnTo>
                  <a:lnTo>
                    <a:pt x="2016538" y="424018"/>
                  </a:lnTo>
                  <a:lnTo>
                    <a:pt x="2044751" y="466651"/>
                  </a:lnTo>
                  <a:lnTo>
                    <a:pt x="2070357" y="510851"/>
                  </a:lnTo>
                  <a:lnTo>
                    <a:pt x="2093209" y="556500"/>
                  </a:lnTo>
                  <a:lnTo>
                    <a:pt x="2113164" y="603484"/>
                  </a:lnTo>
                  <a:lnTo>
                    <a:pt x="2130113" y="646304"/>
                  </a:lnTo>
                  <a:lnTo>
                    <a:pt x="2146585" y="689362"/>
                  </a:lnTo>
                  <a:lnTo>
                    <a:pt x="2161705" y="732898"/>
                  </a:lnTo>
                  <a:lnTo>
                    <a:pt x="2174599" y="777151"/>
                  </a:lnTo>
                  <a:lnTo>
                    <a:pt x="2184392" y="822358"/>
                  </a:lnTo>
                  <a:lnTo>
                    <a:pt x="2193005" y="874007"/>
                  </a:lnTo>
                  <a:lnTo>
                    <a:pt x="2198998" y="925047"/>
                  </a:lnTo>
                  <a:lnTo>
                    <a:pt x="2202422" y="975483"/>
                  </a:lnTo>
                  <a:lnTo>
                    <a:pt x="2203325" y="1025320"/>
                  </a:lnTo>
                  <a:lnTo>
                    <a:pt x="2201757" y="1074563"/>
                  </a:lnTo>
                  <a:lnTo>
                    <a:pt x="2197767" y="1123218"/>
                  </a:lnTo>
                  <a:lnTo>
                    <a:pt x="2191405" y="1171290"/>
                  </a:lnTo>
                  <a:lnTo>
                    <a:pt x="2182720" y="1218783"/>
                  </a:lnTo>
                  <a:lnTo>
                    <a:pt x="2171762" y="1265703"/>
                  </a:lnTo>
                  <a:lnTo>
                    <a:pt x="2158580" y="1312055"/>
                  </a:lnTo>
                  <a:lnTo>
                    <a:pt x="2143223" y="1357844"/>
                  </a:lnTo>
                  <a:lnTo>
                    <a:pt x="2125741" y="1403075"/>
                  </a:lnTo>
                  <a:lnTo>
                    <a:pt x="2106184" y="1447754"/>
                  </a:lnTo>
                  <a:lnTo>
                    <a:pt x="2084600" y="1491884"/>
                  </a:lnTo>
                  <a:lnTo>
                    <a:pt x="2061039" y="1535473"/>
                  </a:lnTo>
                  <a:lnTo>
                    <a:pt x="2035551" y="1578524"/>
                  </a:lnTo>
                  <a:lnTo>
                    <a:pt x="2008185" y="1621043"/>
                  </a:lnTo>
                  <a:lnTo>
                    <a:pt x="1978990" y="1663034"/>
                  </a:lnTo>
                  <a:lnTo>
                    <a:pt x="1949093" y="1701425"/>
                  </a:lnTo>
                  <a:lnTo>
                    <a:pt x="1917118" y="1737956"/>
                  </a:lnTo>
                  <a:lnTo>
                    <a:pt x="1883175" y="1772556"/>
                  </a:lnTo>
                  <a:lnTo>
                    <a:pt x="1847374" y="1805157"/>
                  </a:lnTo>
                  <a:lnTo>
                    <a:pt x="1809823" y="1835688"/>
                  </a:lnTo>
                  <a:lnTo>
                    <a:pt x="1770633" y="1864080"/>
                  </a:lnTo>
                  <a:lnTo>
                    <a:pt x="1729912" y="1890264"/>
                  </a:lnTo>
                  <a:lnTo>
                    <a:pt x="1687769" y="1914169"/>
                  </a:lnTo>
                  <a:lnTo>
                    <a:pt x="1644315" y="1935727"/>
                  </a:lnTo>
                  <a:lnTo>
                    <a:pt x="1599659" y="1954867"/>
                  </a:lnTo>
                  <a:lnTo>
                    <a:pt x="1553376" y="1973818"/>
                  </a:lnTo>
                  <a:lnTo>
                    <a:pt x="1506697" y="1991774"/>
                  </a:lnTo>
                  <a:lnTo>
                    <a:pt x="1459638" y="2008729"/>
                  </a:lnTo>
                  <a:lnTo>
                    <a:pt x="1412212" y="2024675"/>
                  </a:lnTo>
                  <a:lnTo>
                    <a:pt x="1364436" y="2039605"/>
                  </a:lnTo>
                  <a:lnTo>
                    <a:pt x="1316324" y="2053510"/>
                  </a:lnTo>
                  <a:lnTo>
                    <a:pt x="1267890" y="2066384"/>
                  </a:lnTo>
                  <a:lnTo>
                    <a:pt x="1219151" y="2078219"/>
                  </a:lnTo>
                  <a:lnTo>
                    <a:pt x="1170120" y="2089008"/>
                  </a:lnTo>
                  <a:lnTo>
                    <a:pt x="1120813" y="2098742"/>
                  </a:lnTo>
                  <a:lnTo>
                    <a:pt x="1071245" y="2107415"/>
                  </a:lnTo>
                  <a:lnTo>
                    <a:pt x="1012440" y="2113633"/>
                  </a:lnTo>
                  <a:lnTo>
                    <a:pt x="963574" y="2117364"/>
                  </a:lnTo>
                  <a:close/>
                </a:path>
              </a:pathLst>
            </a:custGeom>
            <a:solidFill>
              <a:srgbClr val="FDBE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81"/>
              <a:ext cx="218379" cy="9262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93"/>
                  </a:ln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303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66"/>
                  </a:lnTo>
                  <a:lnTo>
                    <a:pt x="240157" y="734504"/>
                  </a:lnTo>
                  <a:lnTo>
                    <a:pt x="280974" y="699160"/>
                  </a:lnTo>
                  <a:lnTo>
                    <a:pt x="307568" y="634593"/>
                  </a:lnTo>
                  <a:lnTo>
                    <a:pt x="307632" y="634085"/>
                  </a:lnTo>
                  <a:lnTo>
                    <a:pt x="99441" y="59436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758789" y="5666330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8" y="5644645"/>
              <a:ext cx="185491" cy="14118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738223" y="6246133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824044" y="6021239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0950219" y="2100425"/>
            <a:ext cx="2462530" cy="2355850"/>
            <a:chOff x="10950219" y="2100425"/>
            <a:chExt cx="2462530" cy="2355850"/>
          </a:xfrm>
        </p:grpSpPr>
        <p:sp>
          <p:nvSpPr>
            <p:cNvPr id="14" name="object 14"/>
            <p:cNvSpPr/>
            <p:nvPr/>
          </p:nvSpPr>
          <p:spPr>
            <a:xfrm>
              <a:off x="11209200" y="2338509"/>
              <a:ext cx="2203450" cy="2117725"/>
            </a:xfrm>
            <a:custGeom>
              <a:avLst/>
              <a:gdLst/>
              <a:ahLst/>
              <a:cxnLst/>
              <a:rect l="l" t="t" r="r" b="b"/>
              <a:pathLst>
                <a:path w="2203450" h="2117725">
                  <a:moveTo>
                    <a:pt x="963574" y="2117364"/>
                  </a:moveTo>
                  <a:lnTo>
                    <a:pt x="909625" y="2113917"/>
                  </a:lnTo>
                  <a:lnTo>
                    <a:pt x="855706" y="2109281"/>
                  </a:lnTo>
                  <a:lnTo>
                    <a:pt x="801844" y="2103485"/>
                  </a:lnTo>
                  <a:lnTo>
                    <a:pt x="748069" y="2096558"/>
                  </a:lnTo>
                  <a:lnTo>
                    <a:pt x="694410" y="2088528"/>
                  </a:lnTo>
                  <a:lnTo>
                    <a:pt x="640896" y="2079425"/>
                  </a:lnTo>
                  <a:lnTo>
                    <a:pt x="587555" y="2069278"/>
                  </a:lnTo>
                  <a:lnTo>
                    <a:pt x="535754" y="2055575"/>
                  </a:lnTo>
                  <a:lnTo>
                    <a:pt x="486020" y="2036460"/>
                  </a:lnTo>
                  <a:lnTo>
                    <a:pt x="438831" y="2012092"/>
                  </a:lnTo>
                  <a:lnTo>
                    <a:pt x="394663" y="1982630"/>
                  </a:lnTo>
                  <a:lnTo>
                    <a:pt x="353993" y="1948234"/>
                  </a:lnTo>
                  <a:lnTo>
                    <a:pt x="315736" y="1912775"/>
                  </a:lnTo>
                  <a:lnTo>
                    <a:pt x="279323" y="1875975"/>
                  </a:lnTo>
                  <a:lnTo>
                    <a:pt x="244889" y="1837738"/>
                  </a:lnTo>
                  <a:lnTo>
                    <a:pt x="212572" y="1797965"/>
                  </a:lnTo>
                  <a:lnTo>
                    <a:pt x="182507" y="1756560"/>
                  </a:lnTo>
                  <a:lnTo>
                    <a:pt x="154829" y="1713426"/>
                  </a:lnTo>
                  <a:lnTo>
                    <a:pt x="129674" y="1668465"/>
                  </a:lnTo>
                  <a:lnTo>
                    <a:pt x="107179" y="1621581"/>
                  </a:lnTo>
                  <a:lnTo>
                    <a:pt x="64551" y="1523180"/>
                  </a:lnTo>
                  <a:lnTo>
                    <a:pt x="49203" y="1490588"/>
                  </a:lnTo>
                  <a:lnTo>
                    <a:pt x="29333" y="1442555"/>
                  </a:lnTo>
                  <a:lnTo>
                    <a:pt x="14478" y="1393187"/>
                  </a:lnTo>
                  <a:lnTo>
                    <a:pt x="4685" y="1342806"/>
                  </a:lnTo>
                  <a:lnTo>
                    <a:pt x="0" y="1291734"/>
                  </a:lnTo>
                  <a:lnTo>
                    <a:pt x="467" y="1240293"/>
                  </a:lnTo>
                  <a:lnTo>
                    <a:pt x="6135" y="1188806"/>
                  </a:lnTo>
                  <a:lnTo>
                    <a:pt x="12253" y="1140055"/>
                  </a:lnTo>
                  <a:lnTo>
                    <a:pt x="19760" y="1091506"/>
                  </a:lnTo>
                  <a:lnTo>
                    <a:pt x="28648" y="1043196"/>
                  </a:lnTo>
                  <a:lnTo>
                    <a:pt x="38911" y="995162"/>
                  </a:lnTo>
                  <a:lnTo>
                    <a:pt x="50539" y="947442"/>
                  </a:lnTo>
                  <a:lnTo>
                    <a:pt x="63527" y="900074"/>
                  </a:lnTo>
                  <a:lnTo>
                    <a:pt x="77867" y="853094"/>
                  </a:lnTo>
                  <a:lnTo>
                    <a:pt x="93550" y="806540"/>
                  </a:lnTo>
                  <a:lnTo>
                    <a:pt x="110571" y="760450"/>
                  </a:lnTo>
                  <a:lnTo>
                    <a:pt x="128920" y="714861"/>
                  </a:lnTo>
                  <a:lnTo>
                    <a:pt x="148591" y="669809"/>
                  </a:lnTo>
                  <a:lnTo>
                    <a:pt x="171299" y="621506"/>
                  </a:lnTo>
                  <a:lnTo>
                    <a:pt x="196788" y="574740"/>
                  </a:lnTo>
                  <a:lnTo>
                    <a:pt x="225001" y="529627"/>
                  </a:lnTo>
                  <a:lnTo>
                    <a:pt x="255880" y="486283"/>
                  </a:lnTo>
                  <a:lnTo>
                    <a:pt x="289367" y="444825"/>
                  </a:lnTo>
                  <a:lnTo>
                    <a:pt x="325403" y="405368"/>
                  </a:lnTo>
                  <a:lnTo>
                    <a:pt x="363932" y="368028"/>
                  </a:lnTo>
                  <a:lnTo>
                    <a:pt x="412177" y="323466"/>
                  </a:lnTo>
                  <a:lnTo>
                    <a:pt x="461664" y="280147"/>
                  </a:lnTo>
                  <a:lnTo>
                    <a:pt x="500117" y="248941"/>
                  </a:lnTo>
                  <a:lnTo>
                    <a:pt x="539318" y="219249"/>
                  </a:lnTo>
                  <a:lnTo>
                    <a:pt x="579325" y="191204"/>
                  </a:lnTo>
                  <a:lnTo>
                    <a:pt x="620194" y="164937"/>
                  </a:lnTo>
                  <a:lnTo>
                    <a:pt x="661983" y="140582"/>
                  </a:lnTo>
                  <a:lnTo>
                    <a:pt x="704751" y="118271"/>
                  </a:lnTo>
                  <a:lnTo>
                    <a:pt x="748553" y="98137"/>
                  </a:lnTo>
                  <a:lnTo>
                    <a:pt x="793448" y="80311"/>
                  </a:lnTo>
                  <a:lnTo>
                    <a:pt x="839494" y="64926"/>
                  </a:lnTo>
                  <a:lnTo>
                    <a:pt x="886748" y="52115"/>
                  </a:lnTo>
                  <a:lnTo>
                    <a:pt x="935266" y="42010"/>
                  </a:lnTo>
                  <a:lnTo>
                    <a:pt x="985108" y="34743"/>
                  </a:lnTo>
                  <a:lnTo>
                    <a:pt x="1029859" y="28680"/>
                  </a:lnTo>
                  <a:lnTo>
                    <a:pt x="1074765" y="21063"/>
                  </a:lnTo>
                  <a:lnTo>
                    <a:pt x="1119981" y="12824"/>
                  </a:lnTo>
                  <a:lnTo>
                    <a:pt x="1165663" y="4896"/>
                  </a:lnTo>
                  <a:lnTo>
                    <a:pt x="1219059" y="0"/>
                  </a:lnTo>
                  <a:lnTo>
                    <a:pt x="1272299" y="1787"/>
                  </a:lnTo>
                  <a:lnTo>
                    <a:pt x="1325228" y="8860"/>
                  </a:lnTo>
                  <a:lnTo>
                    <a:pt x="1377692" y="19819"/>
                  </a:lnTo>
                  <a:lnTo>
                    <a:pt x="1428587" y="32367"/>
                  </a:lnTo>
                  <a:lnTo>
                    <a:pt x="1478545" y="46826"/>
                  </a:lnTo>
                  <a:lnTo>
                    <a:pt x="1527524" y="63242"/>
                  </a:lnTo>
                  <a:lnTo>
                    <a:pt x="1575486" y="81662"/>
                  </a:lnTo>
                  <a:lnTo>
                    <a:pt x="1622390" y="102131"/>
                  </a:lnTo>
                  <a:lnTo>
                    <a:pt x="1668195" y="124697"/>
                  </a:lnTo>
                  <a:lnTo>
                    <a:pt x="1712861" y="149404"/>
                  </a:lnTo>
                  <a:lnTo>
                    <a:pt x="1756348" y="176299"/>
                  </a:lnTo>
                  <a:lnTo>
                    <a:pt x="1798616" y="205427"/>
                  </a:lnTo>
                  <a:lnTo>
                    <a:pt x="1839624" y="236836"/>
                  </a:lnTo>
                  <a:lnTo>
                    <a:pt x="1879333" y="270571"/>
                  </a:lnTo>
                  <a:lnTo>
                    <a:pt x="1917701" y="306677"/>
                  </a:lnTo>
                  <a:lnTo>
                    <a:pt x="1952868" y="343915"/>
                  </a:lnTo>
                  <a:lnTo>
                    <a:pt x="1985862" y="383068"/>
                  </a:lnTo>
                  <a:lnTo>
                    <a:pt x="2016538" y="424018"/>
                  </a:lnTo>
                  <a:lnTo>
                    <a:pt x="2044751" y="466651"/>
                  </a:lnTo>
                  <a:lnTo>
                    <a:pt x="2070357" y="510851"/>
                  </a:lnTo>
                  <a:lnTo>
                    <a:pt x="2093209" y="556500"/>
                  </a:lnTo>
                  <a:lnTo>
                    <a:pt x="2113164" y="603484"/>
                  </a:lnTo>
                  <a:lnTo>
                    <a:pt x="2130113" y="646304"/>
                  </a:lnTo>
                  <a:lnTo>
                    <a:pt x="2146585" y="689362"/>
                  </a:lnTo>
                  <a:lnTo>
                    <a:pt x="2161705" y="732898"/>
                  </a:lnTo>
                  <a:lnTo>
                    <a:pt x="2174599" y="777151"/>
                  </a:lnTo>
                  <a:lnTo>
                    <a:pt x="2184392" y="822358"/>
                  </a:lnTo>
                  <a:lnTo>
                    <a:pt x="2193005" y="874007"/>
                  </a:lnTo>
                  <a:lnTo>
                    <a:pt x="2198998" y="925047"/>
                  </a:lnTo>
                  <a:lnTo>
                    <a:pt x="2202422" y="975483"/>
                  </a:lnTo>
                  <a:lnTo>
                    <a:pt x="2203325" y="1025320"/>
                  </a:lnTo>
                  <a:lnTo>
                    <a:pt x="2201757" y="1074563"/>
                  </a:lnTo>
                  <a:lnTo>
                    <a:pt x="2197767" y="1123218"/>
                  </a:lnTo>
                  <a:lnTo>
                    <a:pt x="2191405" y="1171290"/>
                  </a:lnTo>
                  <a:lnTo>
                    <a:pt x="2182720" y="1218783"/>
                  </a:lnTo>
                  <a:lnTo>
                    <a:pt x="2171762" y="1265703"/>
                  </a:lnTo>
                  <a:lnTo>
                    <a:pt x="2158580" y="1312055"/>
                  </a:lnTo>
                  <a:lnTo>
                    <a:pt x="2143223" y="1357844"/>
                  </a:lnTo>
                  <a:lnTo>
                    <a:pt x="2125741" y="1403075"/>
                  </a:lnTo>
                  <a:lnTo>
                    <a:pt x="2106184" y="1447754"/>
                  </a:lnTo>
                  <a:lnTo>
                    <a:pt x="2084600" y="1491884"/>
                  </a:lnTo>
                  <a:lnTo>
                    <a:pt x="2061039" y="1535473"/>
                  </a:lnTo>
                  <a:lnTo>
                    <a:pt x="2035551" y="1578524"/>
                  </a:lnTo>
                  <a:lnTo>
                    <a:pt x="2008185" y="1621043"/>
                  </a:lnTo>
                  <a:lnTo>
                    <a:pt x="1978990" y="1663034"/>
                  </a:lnTo>
                  <a:lnTo>
                    <a:pt x="1949093" y="1701425"/>
                  </a:lnTo>
                  <a:lnTo>
                    <a:pt x="1917118" y="1737956"/>
                  </a:lnTo>
                  <a:lnTo>
                    <a:pt x="1883175" y="1772556"/>
                  </a:lnTo>
                  <a:lnTo>
                    <a:pt x="1847374" y="1805157"/>
                  </a:lnTo>
                  <a:lnTo>
                    <a:pt x="1809823" y="1835688"/>
                  </a:lnTo>
                  <a:lnTo>
                    <a:pt x="1770633" y="1864080"/>
                  </a:lnTo>
                  <a:lnTo>
                    <a:pt x="1729912" y="1890264"/>
                  </a:lnTo>
                  <a:lnTo>
                    <a:pt x="1687769" y="1914169"/>
                  </a:lnTo>
                  <a:lnTo>
                    <a:pt x="1644315" y="1935727"/>
                  </a:lnTo>
                  <a:lnTo>
                    <a:pt x="1599659" y="1954867"/>
                  </a:lnTo>
                  <a:lnTo>
                    <a:pt x="1553376" y="1973818"/>
                  </a:lnTo>
                  <a:lnTo>
                    <a:pt x="1506697" y="1991774"/>
                  </a:lnTo>
                  <a:lnTo>
                    <a:pt x="1459638" y="2008729"/>
                  </a:lnTo>
                  <a:lnTo>
                    <a:pt x="1412212" y="2024675"/>
                  </a:lnTo>
                  <a:lnTo>
                    <a:pt x="1364436" y="2039605"/>
                  </a:lnTo>
                  <a:lnTo>
                    <a:pt x="1316324" y="2053510"/>
                  </a:lnTo>
                  <a:lnTo>
                    <a:pt x="1267890" y="2066384"/>
                  </a:lnTo>
                  <a:lnTo>
                    <a:pt x="1219151" y="2078219"/>
                  </a:lnTo>
                  <a:lnTo>
                    <a:pt x="1170120" y="2089008"/>
                  </a:lnTo>
                  <a:lnTo>
                    <a:pt x="1120813" y="2098742"/>
                  </a:lnTo>
                  <a:lnTo>
                    <a:pt x="1071245" y="2107415"/>
                  </a:lnTo>
                  <a:lnTo>
                    <a:pt x="1012440" y="2113633"/>
                  </a:lnTo>
                  <a:lnTo>
                    <a:pt x="963574" y="2117364"/>
                  </a:lnTo>
                  <a:close/>
                </a:path>
              </a:pathLst>
            </a:custGeom>
            <a:solidFill>
              <a:srgbClr val="FDBE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825458" y="3054690"/>
              <a:ext cx="867410" cy="621665"/>
            </a:xfrm>
            <a:custGeom>
              <a:avLst/>
              <a:gdLst/>
              <a:ahLst/>
              <a:cxnLst/>
              <a:rect l="l" t="t" r="r" b="b"/>
              <a:pathLst>
                <a:path w="867409" h="621664">
                  <a:moveTo>
                    <a:pt x="818033" y="556049"/>
                  </a:moveTo>
                  <a:lnTo>
                    <a:pt x="816355" y="556202"/>
                  </a:lnTo>
                  <a:lnTo>
                    <a:pt x="778890" y="545794"/>
                  </a:lnTo>
                  <a:lnTo>
                    <a:pt x="740247" y="539161"/>
                  </a:lnTo>
                  <a:lnTo>
                    <a:pt x="700664" y="536507"/>
                  </a:lnTo>
                  <a:lnTo>
                    <a:pt x="660378" y="538036"/>
                  </a:lnTo>
                  <a:lnTo>
                    <a:pt x="620556" y="543788"/>
                  </a:lnTo>
                  <a:lnTo>
                    <a:pt x="582176" y="553514"/>
                  </a:lnTo>
                  <a:lnTo>
                    <a:pt x="545431" y="566971"/>
                  </a:lnTo>
                  <a:lnTo>
                    <a:pt x="510514" y="583917"/>
                  </a:lnTo>
                  <a:lnTo>
                    <a:pt x="489874" y="580954"/>
                  </a:lnTo>
                  <a:lnTo>
                    <a:pt x="472384" y="570821"/>
                  </a:lnTo>
                  <a:lnTo>
                    <a:pt x="459805" y="554965"/>
                  </a:lnTo>
                  <a:lnTo>
                    <a:pt x="453899" y="534830"/>
                  </a:lnTo>
                  <a:lnTo>
                    <a:pt x="451573" y="556196"/>
                  </a:lnTo>
                  <a:lnTo>
                    <a:pt x="441581" y="574379"/>
                  </a:lnTo>
                  <a:lnTo>
                    <a:pt x="425499" y="587488"/>
                  </a:lnTo>
                  <a:lnTo>
                    <a:pt x="404904" y="593632"/>
                  </a:lnTo>
                  <a:lnTo>
                    <a:pt x="403226" y="593785"/>
                  </a:lnTo>
                  <a:lnTo>
                    <a:pt x="365761" y="583377"/>
                  </a:lnTo>
                  <a:lnTo>
                    <a:pt x="327118" y="576743"/>
                  </a:lnTo>
                  <a:lnTo>
                    <a:pt x="287535" y="574089"/>
                  </a:lnTo>
                  <a:lnTo>
                    <a:pt x="247249" y="575619"/>
                  </a:lnTo>
                  <a:lnTo>
                    <a:pt x="207427" y="581370"/>
                  </a:lnTo>
                  <a:lnTo>
                    <a:pt x="169046" y="591096"/>
                  </a:lnTo>
                  <a:lnTo>
                    <a:pt x="132300" y="604554"/>
                  </a:lnTo>
                  <a:lnTo>
                    <a:pt x="97382" y="621500"/>
                  </a:lnTo>
                  <a:lnTo>
                    <a:pt x="76736" y="618537"/>
                  </a:lnTo>
                  <a:lnTo>
                    <a:pt x="59250" y="608404"/>
                  </a:lnTo>
                  <a:lnTo>
                    <a:pt x="46677" y="592547"/>
                  </a:lnTo>
                  <a:lnTo>
                    <a:pt x="40774" y="572412"/>
                  </a:lnTo>
                  <a:lnTo>
                    <a:pt x="0" y="124196"/>
                  </a:lnTo>
                  <a:lnTo>
                    <a:pt x="2326" y="102809"/>
                  </a:lnTo>
                  <a:lnTo>
                    <a:pt x="12320" y="84615"/>
                  </a:lnTo>
                  <a:lnTo>
                    <a:pt x="28407" y="71502"/>
                  </a:lnTo>
                  <a:lnTo>
                    <a:pt x="49010" y="65356"/>
                  </a:lnTo>
                  <a:lnTo>
                    <a:pt x="354320" y="37582"/>
                  </a:lnTo>
                  <a:lnTo>
                    <a:pt x="375685" y="39909"/>
                  </a:lnTo>
                  <a:lnTo>
                    <a:pt x="393869" y="49905"/>
                  </a:lnTo>
                  <a:lnTo>
                    <a:pt x="406979" y="65997"/>
                  </a:lnTo>
                  <a:lnTo>
                    <a:pt x="413125" y="86613"/>
                  </a:lnTo>
                  <a:lnTo>
                    <a:pt x="415450" y="65227"/>
                  </a:lnTo>
                  <a:lnTo>
                    <a:pt x="425441" y="47033"/>
                  </a:lnTo>
                  <a:lnTo>
                    <a:pt x="441522" y="33920"/>
                  </a:lnTo>
                  <a:lnTo>
                    <a:pt x="462117" y="27776"/>
                  </a:lnTo>
                  <a:lnTo>
                    <a:pt x="767448" y="0"/>
                  </a:lnTo>
                  <a:lnTo>
                    <a:pt x="788814" y="2327"/>
                  </a:lnTo>
                  <a:lnTo>
                    <a:pt x="806998" y="12323"/>
                  </a:lnTo>
                  <a:lnTo>
                    <a:pt x="820108" y="28415"/>
                  </a:lnTo>
                  <a:lnTo>
                    <a:pt x="826254" y="49031"/>
                  </a:lnTo>
                  <a:lnTo>
                    <a:pt x="867028" y="497247"/>
                  </a:lnTo>
                  <a:lnTo>
                    <a:pt x="864701" y="518613"/>
                  </a:lnTo>
                  <a:lnTo>
                    <a:pt x="854709" y="536796"/>
                  </a:lnTo>
                  <a:lnTo>
                    <a:pt x="838628" y="549905"/>
                  </a:lnTo>
                  <a:lnTo>
                    <a:pt x="818033" y="556049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001729" y="3312464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81" y="59677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23" y="141097"/>
                  </a:moveTo>
                  <a:lnTo>
                    <a:pt x="233641" y="101828"/>
                  </a:lnTo>
                  <a:lnTo>
                    <a:pt x="9271" y="122250"/>
                  </a:lnTo>
                  <a:lnTo>
                    <a:pt x="12839" y="161505"/>
                  </a:lnTo>
                  <a:lnTo>
                    <a:pt x="237223" y="141097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12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311654" y="3120094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89" y="583917"/>
                  </a:moveTo>
                  <a:lnTo>
                    <a:pt x="132305" y="566971"/>
                  </a:lnTo>
                  <a:lnTo>
                    <a:pt x="169050" y="553514"/>
                  </a:lnTo>
                  <a:lnTo>
                    <a:pt x="207431" y="543787"/>
                  </a:lnTo>
                  <a:lnTo>
                    <a:pt x="247252" y="538036"/>
                  </a:lnTo>
                  <a:lnTo>
                    <a:pt x="287538" y="536507"/>
                  </a:lnTo>
                  <a:lnTo>
                    <a:pt x="327122" y="539165"/>
                  </a:lnTo>
                  <a:lnTo>
                    <a:pt x="365766" y="545809"/>
                  </a:lnTo>
                  <a:lnTo>
                    <a:pt x="403233" y="556238"/>
                  </a:lnTo>
                  <a:lnTo>
                    <a:pt x="404911" y="556085"/>
                  </a:lnTo>
                  <a:lnTo>
                    <a:pt x="425505" y="549935"/>
                  </a:lnTo>
                  <a:lnTo>
                    <a:pt x="441586" y="536814"/>
                  </a:lnTo>
                  <a:lnTo>
                    <a:pt x="451577" y="518619"/>
                  </a:lnTo>
                  <a:lnTo>
                    <a:pt x="453903" y="497247"/>
                  </a:lnTo>
                  <a:lnTo>
                    <a:pt x="413128" y="49031"/>
                  </a:lnTo>
                  <a:lnTo>
                    <a:pt x="406983" y="28415"/>
                  </a:lnTo>
                  <a:lnTo>
                    <a:pt x="393872" y="12323"/>
                  </a:lnTo>
                  <a:lnTo>
                    <a:pt x="375689" y="2327"/>
                  </a:lnTo>
                  <a:lnTo>
                    <a:pt x="354323" y="0"/>
                  </a:lnTo>
                  <a:lnTo>
                    <a:pt x="49028" y="27772"/>
                  </a:lnTo>
                  <a:lnTo>
                    <a:pt x="28412" y="33919"/>
                  </a:lnTo>
                  <a:lnTo>
                    <a:pt x="12320" y="47033"/>
                  </a:lnTo>
                  <a:lnTo>
                    <a:pt x="2325" y="65227"/>
                  </a:lnTo>
                  <a:lnTo>
                    <a:pt x="0" y="86613"/>
                  </a:lnTo>
                  <a:lnTo>
                    <a:pt x="40774" y="534830"/>
                  </a:lnTo>
                  <a:lnTo>
                    <a:pt x="46680" y="554964"/>
                  </a:lnTo>
                  <a:lnTo>
                    <a:pt x="59258" y="570821"/>
                  </a:lnTo>
                  <a:lnTo>
                    <a:pt x="76749" y="580954"/>
                  </a:lnTo>
                  <a:lnTo>
                    <a:pt x="97389" y="583917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898522" y="3157677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93" y="583917"/>
                  </a:moveTo>
                  <a:lnTo>
                    <a:pt x="132309" y="566971"/>
                  </a:lnTo>
                  <a:lnTo>
                    <a:pt x="169054" y="553514"/>
                  </a:lnTo>
                  <a:lnTo>
                    <a:pt x="207434" y="543787"/>
                  </a:lnTo>
                  <a:lnTo>
                    <a:pt x="247256" y="538036"/>
                  </a:lnTo>
                  <a:lnTo>
                    <a:pt x="287541" y="536507"/>
                  </a:lnTo>
                  <a:lnTo>
                    <a:pt x="327121" y="539166"/>
                  </a:lnTo>
                  <a:lnTo>
                    <a:pt x="365755" y="545810"/>
                  </a:lnTo>
                  <a:lnTo>
                    <a:pt x="403201" y="556241"/>
                  </a:lnTo>
                  <a:lnTo>
                    <a:pt x="404914" y="556085"/>
                  </a:lnTo>
                  <a:lnTo>
                    <a:pt x="425509" y="549935"/>
                  </a:lnTo>
                  <a:lnTo>
                    <a:pt x="441589" y="536814"/>
                  </a:lnTo>
                  <a:lnTo>
                    <a:pt x="451580" y="518619"/>
                  </a:lnTo>
                  <a:lnTo>
                    <a:pt x="453907" y="497247"/>
                  </a:lnTo>
                  <a:lnTo>
                    <a:pt x="413132" y="49031"/>
                  </a:lnTo>
                  <a:lnTo>
                    <a:pt x="406986" y="28415"/>
                  </a:lnTo>
                  <a:lnTo>
                    <a:pt x="393876" y="12323"/>
                  </a:lnTo>
                  <a:lnTo>
                    <a:pt x="375693" y="2327"/>
                  </a:lnTo>
                  <a:lnTo>
                    <a:pt x="354327" y="0"/>
                  </a:lnTo>
                  <a:lnTo>
                    <a:pt x="48995" y="27776"/>
                  </a:lnTo>
                  <a:lnTo>
                    <a:pt x="28400" y="33920"/>
                  </a:lnTo>
                  <a:lnTo>
                    <a:pt x="12317" y="47033"/>
                  </a:lnTo>
                  <a:lnTo>
                    <a:pt x="2325" y="65227"/>
                  </a:lnTo>
                  <a:lnTo>
                    <a:pt x="0" y="86614"/>
                  </a:lnTo>
                  <a:lnTo>
                    <a:pt x="40774" y="534830"/>
                  </a:lnTo>
                  <a:lnTo>
                    <a:pt x="46675" y="554965"/>
                  </a:lnTo>
                  <a:lnTo>
                    <a:pt x="59247" y="570822"/>
                  </a:lnTo>
                  <a:lnTo>
                    <a:pt x="76736" y="580955"/>
                  </a:lnTo>
                  <a:lnTo>
                    <a:pt x="97393" y="583917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2414860" y="3274872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68"/>
                  </a:moveTo>
                  <a:lnTo>
                    <a:pt x="224383" y="0"/>
                  </a:lnTo>
                  <a:lnTo>
                    <a:pt x="0" y="20421"/>
                  </a:lnTo>
                  <a:lnTo>
                    <a:pt x="3581" y="59677"/>
                  </a:lnTo>
                  <a:lnTo>
                    <a:pt x="227952" y="39268"/>
                  </a:lnTo>
                  <a:close/>
                </a:path>
                <a:path w="247015" h="263525">
                  <a:moveTo>
                    <a:pt x="237210" y="141109"/>
                  </a:moveTo>
                  <a:lnTo>
                    <a:pt x="233641" y="101841"/>
                  </a:lnTo>
                  <a:lnTo>
                    <a:pt x="9271" y="122250"/>
                  </a:lnTo>
                  <a:lnTo>
                    <a:pt x="12839" y="161518"/>
                  </a:lnTo>
                  <a:lnTo>
                    <a:pt x="237210" y="141109"/>
                  </a:lnTo>
                  <a:close/>
                </a:path>
                <a:path w="247015" h="263525">
                  <a:moveTo>
                    <a:pt x="246481" y="242912"/>
                  </a:moveTo>
                  <a:lnTo>
                    <a:pt x="242900" y="203644"/>
                  </a:lnTo>
                  <a:lnTo>
                    <a:pt x="18529" y="224053"/>
                  </a:lnTo>
                  <a:lnTo>
                    <a:pt x="22098" y="263321"/>
                  </a:lnTo>
                  <a:lnTo>
                    <a:pt x="246481" y="242912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950219" y="2100425"/>
              <a:ext cx="490220" cy="499109"/>
            </a:xfrm>
            <a:custGeom>
              <a:avLst/>
              <a:gdLst/>
              <a:ahLst/>
              <a:cxnLst/>
              <a:rect l="l" t="t" r="r" b="b"/>
              <a:pathLst>
                <a:path w="490220" h="499110">
                  <a:moveTo>
                    <a:pt x="30081" y="280984"/>
                  </a:moveTo>
                  <a:lnTo>
                    <a:pt x="1037" y="254281"/>
                  </a:lnTo>
                  <a:lnTo>
                    <a:pt x="0" y="246692"/>
                  </a:lnTo>
                  <a:lnTo>
                    <a:pt x="3365" y="221174"/>
                  </a:lnTo>
                  <a:lnTo>
                    <a:pt x="14201" y="170488"/>
                  </a:lnTo>
                  <a:lnTo>
                    <a:pt x="36597" y="118595"/>
                  </a:lnTo>
                  <a:lnTo>
                    <a:pt x="71591" y="67396"/>
                  </a:lnTo>
                  <a:lnTo>
                    <a:pt x="123654" y="36096"/>
                  </a:lnTo>
                  <a:lnTo>
                    <a:pt x="177436" y="13171"/>
                  </a:lnTo>
                  <a:lnTo>
                    <a:pt x="204798" y="2967"/>
                  </a:lnTo>
                  <a:lnTo>
                    <a:pt x="222744" y="0"/>
                  </a:lnTo>
                  <a:lnTo>
                    <a:pt x="239816" y="3663"/>
                  </a:lnTo>
                  <a:lnTo>
                    <a:pt x="256479" y="12658"/>
                  </a:lnTo>
                  <a:lnTo>
                    <a:pt x="273199" y="25687"/>
                  </a:lnTo>
                  <a:lnTo>
                    <a:pt x="261983" y="33364"/>
                  </a:lnTo>
                  <a:lnTo>
                    <a:pt x="251407" y="40742"/>
                  </a:lnTo>
                  <a:lnTo>
                    <a:pt x="215795" y="60453"/>
                  </a:lnTo>
                  <a:lnTo>
                    <a:pt x="170743" y="78534"/>
                  </a:lnTo>
                  <a:lnTo>
                    <a:pt x="131762" y="98170"/>
                  </a:lnTo>
                  <a:lnTo>
                    <a:pt x="102709" y="125987"/>
                  </a:lnTo>
                  <a:lnTo>
                    <a:pt x="81985" y="160841"/>
                  </a:lnTo>
                  <a:lnTo>
                    <a:pt x="67992" y="201589"/>
                  </a:lnTo>
                  <a:lnTo>
                    <a:pt x="63780" y="215885"/>
                  </a:lnTo>
                  <a:lnTo>
                    <a:pt x="58900" y="229979"/>
                  </a:lnTo>
                  <a:lnTo>
                    <a:pt x="53826" y="244000"/>
                  </a:lnTo>
                  <a:lnTo>
                    <a:pt x="49030" y="258074"/>
                  </a:lnTo>
                  <a:lnTo>
                    <a:pt x="44493" y="268429"/>
                  </a:lnTo>
                  <a:lnTo>
                    <a:pt x="38155" y="276645"/>
                  </a:lnTo>
                  <a:lnTo>
                    <a:pt x="30081" y="280984"/>
                  </a:lnTo>
                  <a:close/>
                </a:path>
                <a:path w="490220" h="499110">
                  <a:moveTo>
                    <a:pt x="176888" y="498570"/>
                  </a:moveTo>
                  <a:lnTo>
                    <a:pt x="142299" y="476044"/>
                  </a:lnTo>
                  <a:lnTo>
                    <a:pt x="126670" y="396438"/>
                  </a:lnTo>
                  <a:lnTo>
                    <a:pt x="127054" y="347890"/>
                  </a:lnTo>
                  <a:lnTo>
                    <a:pt x="135809" y="300239"/>
                  </a:lnTo>
                  <a:lnTo>
                    <a:pt x="154919" y="253617"/>
                  </a:lnTo>
                  <a:lnTo>
                    <a:pt x="181703" y="214013"/>
                  </a:lnTo>
                  <a:lnTo>
                    <a:pt x="214409" y="181266"/>
                  </a:lnTo>
                  <a:lnTo>
                    <a:pt x="251937" y="154471"/>
                  </a:lnTo>
                  <a:lnTo>
                    <a:pt x="293190" y="132727"/>
                  </a:lnTo>
                  <a:lnTo>
                    <a:pt x="350355" y="112809"/>
                  </a:lnTo>
                  <a:lnTo>
                    <a:pt x="409844" y="98775"/>
                  </a:lnTo>
                  <a:lnTo>
                    <a:pt x="429761" y="97156"/>
                  </a:lnTo>
                  <a:lnTo>
                    <a:pt x="448521" y="100955"/>
                  </a:lnTo>
                  <a:lnTo>
                    <a:pt x="466027" y="109511"/>
                  </a:lnTo>
                  <a:lnTo>
                    <a:pt x="482185" y="122160"/>
                  </a:lnTo>
                  <a:lnTo>
                    <a:pt x="487564" y="128832"/>
                  </a:lnTo>
                  <a:lnTo>
                    <a:pt x="490146" y="139872"/>
                  </a:lnTo>
                  <a:lnTo>
                    <a:pt x="488094" y="145147"/>
                  </a:lnTo>
                  <a:lnTo>
                    <a:pt x="446111" y="169120"/>
                  </a:lnTo>
                  <a:lnTo>
                    <a:pt x="404098" y="183862"/>
                  </a:lnTo>
                  <a:lnTo>
                    <a:pt x="343853" y="203260"/>
                  </a:lnTo>
                  <a:lnTo>
                    <a:pt x="313988" y="213553"/>
                  </a:lnTo>
                  <a:lnTo>
                    <a:pt x="278935" y="232637"/>
                  </a:lnTo>
                  <a:lnTo>
                    <a:pt x="234109" y="291909"/>
                  </a:lnTo>
                  <a:lnTo>
                    <a:pt x="222074" y="328996"/>
                  </a:lnTo>
                  <a:lnTo>
                    <a:pt x="211137" y="391300"/>
                  </a:lnTo>
                  <a:lnTo>
                    <a:pt x="203433" y="454276"/>
                  </a:lnTo>
                  <a:lnTo>
                    <a:pt x="201861" y="468985"/>
                  </a:lnTo>
                  <a:lnTo>
                    <a:pt x="198796" y="482496"/>
                  </a:lnTo>
                  <a:lnTo>
                    <a:pt x="191414" y="492970"/>
                  </a:lnTo>
                  <a:lnTo>
                    <a:pt x="176888" y="4985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14157227" y="6661170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14326474" y="3050045"/>
            <a:ext cx="2203450" cy="2264410"/>
            <a:chOff x="14326474" y="3050045"/>
            <a:chExt cx="2203450" cy="2264410"/>
          </a:xfrm>
        </p:grpSpPr>
        <p:sp>
          <p:nvSpPr>
            <p:cNvPr id="23" name="object 23"/>
            <p:cNvSpPr/>
            <p:nvPr/>
          </p:nvSpPr>
          <p:spPr>
            <a:xfrm>
              <a:off x="14326474" y="3196547"/>
              <a:ext cx="2203450" cy="2117725"/>
            </a:xfrm>
            <a:custGeom>
              <a:avLst/>
              <a:gdLst/>
              <a:ahLst/>
              <a:cxnLst/>
              <a:rect l="l" t="t" r="r" b="b"/>
              <a:pathLst>
                <a:path w="2203450" h="2117725">
                  <a:moveTo>
                    <a:pt x="963574" y="2117364"/>
                  </a:moveTo>
                  <a:lnTo>
                    <a:pt x="909625" y="2113917"/>
                  </a:lnTo>
                  <a:lnTo>
                    <a:pt x="855706" y="2109281"/>
                  </a:lnTo>
                  <a:lnTo>
                    <a:pt x="801844" y="2103485"/>
                  </a:lnTo>
                  <a:lnTo>
                    <a:pt x="748069" y="2096558"/>
                  </a:lnTo>
                  <a:lnTo>
                    <a:pt x="694410" y="2088528"/>
                  </a:lnTo>
                  <a:lnTo>
                    <a:pt x="640896" y="2079425"/>
                  </a:lnTo>
                  <a:lnTo>
                    <a:pt x="587555" y="2069278"/>
                  </a:lnTo>
                  <a:lnTo>
                    <a:pt x="535754" y="2055575"/>
                  </a:lnTo>
                  <a:lnTo>
                    <a:pt x="486020" y="2036460"/>
                  </a:lnTo>
                  <a:lnTo>
                    <a:pt x="438831" y="2012092"/>
                  </a:lnTo>
                  <a:lnTo>
                    <a:pt x="394663" y="1982630"/>
                  </a:lnTo>
                  <a:lnTo>
                    <a:pt x="353993" y="1948234"/>
                  </a:lnTo>
                  <a:lnTo>
                    <a:pt x="315736" y="1912775"/>
                  </a:lnTo>
                  <a:lnTo>
                    <a:pt x="279323" y="1875975"/>
                  </a:lnTo>
                  <a:lnTo>
                    <a:pt x="244889" y="1837738"/>
                  </a:lnTo>
                  <a:lnTo>
                    <a:pt x="212572" y="1797965"/>
                  </a:lnTo>
                  <a:lnTo>
                    <a:pt x="182507" y="1756560"/>
                  </a:lnTo>
                  <a:lnTo>
                    <a:pt x="154829" y="1713426"/>
                  </a:lnTo>
                  <a:lnTo>
                    <a:pt x="129674" y="1668465"/>
                  </a:lnTo>
                  <a:lnTo>
                    <a:pt x="107179" y="1621581"/>
                  </a:lnTo>
                  <a:lnTo>
                    <a:pt x="64551" y="1523180"/>
                  </a:lnTo>
                  <a:lnTo>
                    <a:pt x="49203" y="1490588"/>
                  </a:lnTo>
                  <a:lnTo>
                    <a:pt x="29333" y="1442555"/>
                  </a:lnTo>
                  <a:lnTo>
                    <a:pt x="14478" y="1393187"/>
                  </a:lnTo>
                  <a:lnTo>
                    <a:pt x="4685" y="1342806"/>
                  </a:lnTo>
                  <a:lnTo>
                    <a:pt x="0" y="1291734"/>
                  </a:lnTo>
                  <a:lnTo>
                    <a:pt x="467" y="1240293"/>
                  </a:lnTo>
                  <a:lnTo>
                    <a:pt x="6135" y="1188806"/>
                  </a:lnTo>
                  <a:lnTo>
                    <a:pt x="12253" y="1140055"/>
                  </a:lnTo>
                  <a:lnTo>
                    <a:pt x="19760" y="1091506"/>
                  </a:lnTo>
                  <a:lnTo>
                    <a:pt x="28648" y="1043196"/>
                  </a:lnTo>
                  <a:lnTo>
                    <a:pt x="38911" y="995162"/>
                  </a:lnTo>
                  <a:lnTo>
                    <a:pt x="50539" y="947442"/>
                  </a:lnTo>
                  <a:lnTo>
                    <a:pt x="63527" y="900074"/>
                  </a:lnTo>
                  <a:lnTo>
                    <a:pt x="77867" y="853094"/>
                  </a:lnTo>
                  <a:lnTo>
                    <a:pt x="93550" y="806540"/>
                  </a:lnTo>
                  <a:lnTo>
                    <a:pt x="110571" y="760450"/>
                  </a:lnTo>
                  <a:lnTo>
                    <a:pt x="128920" y="714861"/>
                  </a:lnTo>
                  <a:lnTo>
                    <a:pt x="148591" y="669809"/>
                  </a:lnTo>
                  <a:lnTo>
                    <a:pt x="171299" y="621506"/>
                  </a:lnTo>
                  <a:lnTo>
                    <a:pt x="196788" y="574740"/>
                  </a:lnTo>
                  <a:lnTo>
                    <a:pt x="225001" y="529627"/>
                  </a:lnTo>
                  <a:lnTo>
                    <a:pt x="255880" y="486283"/>
                  </a:lnTo>
                  <a:lnTo>
                    <a:pt x="289367" y="444825"/>
                  </a:lnTo>
                  <a:lnTo>
                    <a:pt x="325403" y="405368"/>
                  </a:lnTo>
                  <a:lnTo>
                    <a:pt x="363932" y="368028"/>
                  </a:lnTo>
                  <a:lnTo>
                    <a:pt x="412177" y="323466"/>
                  </a:lnTo>
                  <a:lnTo>
                    <a:pt x="461664" y="280147"/>
                  </a:lnTo>
                  <a:lnTo>
                    <a:pt x="500117" y="248941"/>
                  </a:lnTo>
                  <a:lnTo>
                    <a:pt x="539318" y="219249"/>
                  </a:lnTo>
                  <a:lnTo>
                    <a:pt x="579325" y="191204"/>
                  </a:lnTo>
                  <a:lnTo>
                    <a:pt x="620194" y="164937"/>
                  </a:lnTo>
                  <a:lnTo>
                    <a:pt x="661983" y="140582"/>
                  </a:lnTo>
                  <a:lnTo>
                    <a:pt x="704751" y="118271"/>
                  </a:lnTo>
                  <a:lnTo>
                    <a:pt x="748553" y="98137"/>
                  </a:lnTo>
                  <a:lnTo>
                    <a:pt x="793448" y="80311"/>
                  </a:lnTo>
                  <a:lnTo>
                    <a:pt x="839494" y="64926"/>
                  </a:lnTo>
                  <a:lnTo>
                    <a:pt x="886748" y="52115"/>
                  </a:lnTo>
                  <a:lnTo>
                    <a:pt x="935266" y="42010"/>
                  </a:lnTo>
                  <a:lnTo>
                    <a:pt x="985108" y="34743"/>
                  </a:lnTo>
                  <a:lnTo>
                    <a:pt x="1029859" y="28680"/>
                  </a:lnTo>
                  <a:lnTo>
                    <a:pt x="1074765" y="21063"/>
                  </a:lnTo>
                  <a:lnTo>
                    <a:pt x="1119981" y="12824"/>
                  </a:lnTo>
                  <a:lnTo>
                    <a:pt x="1165663" y="4896"/>
                  </a:lnTo>
                  <a:lnTo>
                    <a:pt x="1219059" y="0"/>
                  </a:lnTo>
                  <a:lnTo>
                    <a:pt x="1272299" y="1787"/>
                  </a:lnTo>
                  <a:lnTo>
                    <a:pt x="1325228" y="8860"/>
                  </a:lnTo>
                  <a:lnTo>
                    <a:pt x="1377692" y="19819"/>
                  </a:lnTo>
                  <a:lnTo>
                    <a:pt x="1428587" y="32367"/>
                  </a:lnTo>
                  <a:lnTo>
                    <a:pt x="1478545" y="46826"/>
                  </a:lnTo>
                  <a:lnTo>
                    <a:pt x="1527524" y="63242"/>
                  </a:lnTo>
                  <a:lnTo>
                    <a:pt x="1575486" y="81662"/>
                  </a:lnTo>
                  <a:lnTo>
                    <a:pt x="1622390" y="102131"/>
                  </a:lnTo>
                  <a:lnTo>
                    <a:pt x="1668195" y="124697"/>
                  </a:lnTo>
                  <a:lnTo>
                    <a:pt x="1712861" y="149404"/>
                  </a:lnTo>
                  <a:lnTo>
                    <a:pt x="1756348" y="176299"/>
                  </a:lnTo>
                  <a:lnTo>
                    <a:pt x="1798616" y="205427"/>
                  </a:lnTo>
                  <a:lnTo>
                    <a:pt x="1839624" y="236836"/>
                  </a:lnTo>
                  <a:lnTo>
                    <a:pt x="1879333" y="270571"/>
                  </a:lnTo>
                  <a:lnTo>
                    <a:pt x="1917701" y="306677"/>
                  </a:lnTo>
                  <a:lnTo>
                    <a:pt x="1952868" y="343915"/>
                  </a:lnTo>
                  <a:lnTo>
                    <a:pt x="1985862" y="383068"/>
                  </a:lnTo>
                  <a:lnTo>
                    <a:pt x="2016538" y="424018"/>
                  </a:lnTo>
                  <a:lnTo>
                    <a:pt x="2044751" y="466651"/>
                  </a:lnTo>
                  <a:lnTo>
                    <a:pt x="2070357" y="510851"/>
                  </a:lnTo>
                  <a:lnTo>
                    <a:pt x="2093209" y="556500"/>
                  </a:lnTo>
                  <a:lnTo>
                    <a:pt x="2113164" y="603484"/>
                  </a:lnTo>
                  <a:lnTo>
                    <a:pt x="2130113" y="646304"/>
                  </a:lnTo>
                  <a:lnTo>
                    <a:pt x="2146585" y="689362"/>
                  </a:lnTo>
                  <a:lnTo>
                    <a:pt x="2161705" y="732898"/>
                  </a:lnTo>
                  <a:lnTo>
                    <a:pt x="2174599" y="777151"/>
                  </a:lnTo>
                  <a:lnTo>
                    <a:pt x="2184392" y="822358"/>
                  </a:lnTo>
                  <a:lnTo>
                    <a:pt x="2193005" y="874007"/>
                  </a:lnTo>
                  <a:lnTo>
                    <a:pt x="2198998" y="925047"/>
                  </a:lnTo>
                  <a:lnTo>
                    <a:pt x="2202422" y="975483"/>
                  </a:lnTo>
                  <a:lnTo>
                    <a:pt x="2203325" y="1025320"/>
                  </a:lnTo>
                  <a:lnTo>
                    <a:pt x="2201757" y="1074563"/>
                  </a:lnTo>
                  <a:lnTo>
                    <a:pt x="2197767" y="1123218"/>
                  </a:lnTo>
                  <a:lnTo>
                    <a:pt x="2191405" y="1171290"/>
                  </a:lnTo>
                  <a:lnTo>
                    <a:pt x="2182720" y="1218783"/>
                  </a:lnTo>
                  <a:lnTo>
                    <a:pt x="2171762" y="1265703"/>
                  </a:lnTo>
                  <a:lnTo>
                    <a:pt x="2158580" y="1312055"/>
                  </a:lnTo>
                  <a:lnTo>
                    <a:pt x="2143223" y="1357844"/>
                  </a:lnTo>
                  <a:lnTo>
                    <a:pt x="2125741" y="1403075"/>
                  </a:lnTo>
                  <a:lnTo>
                    <a:pt x="2106184" y="1447754"/>
                  </a:lnTo>
                  <a:lnTo>
                    <a:pt x="2084600" y="1491884"/>
                  </a:lnTo>
                  <a:lnTo>
                    <a:pt x="2061039" y="1535473"/>
                  </a:lnTo>
                  <a:lnTo>
                    <a:pt x="2035551" y="1578524"/>
                  </a:lnTo>
                  <a:lnTo>
                    <a:pt x="2008185" y="1621043"/>
                  </a:lnTo>
                  <a:lnTo>
                    <a:pt x="1978990" y="1663034"/>
                  </a:lnTo>
                  <a:lnTo>
                    <a:pt x="1949093" y="1701425"/>
                  </a:lnTo>
                  <a:lnTo>
                    <a:pt x="1917118" y="1737956"/>
                  </a:lnTo>
                  <a:lnTo>
                    <a:pt x="1883175" y="1772556"/>
                  </a:lnTo>
                  <a:lnTo>
                    <a:pt x="1847374" y="1805157"/>
                  </a:lnTo>
                  <a:lnTo>
                    <a:pt x="1809823" y="1835688"/>
                  </a:lnTo>
                  <a:lnTo>
                    <a:pt x="1770633" y="1864080"/>
                  </a:lnTo>
                  <a:lnTo>
                    <a:pt x="1729912" y="1890264"/>
                  </a:lnTo>
                  <a:lnTo>
                    <a:pt x="1687769" y="1914169"/>
                  </a:lnTo>
                  <a:lnTo>
                    <a:pt x="1644315" y="1935727"/>
                  </a:lnTo>
                  <a:lnTo>
                    <a:pt x="1599659" y="1954867"/>
                  </a:lnTo>
                  <a:lnTo>
                    <a:pt x="1553376" y="1973818"/>
                  </a:lnTo>
                  <a:lnTo>
                    <a:pt x="1506697" y="1991774"/>
                  </a:lnTo>
                  <a:lnTo>
                    <a:pt x="1459638" y="2008729"/>
                  </a:lnTo>
                  <a:lnTo>
                    <a:pt x="1412212" y="2024675"/>
                  </a:lnTo>
                  <a:lnTo>
                    <a:pt x="1364436" y="2039605"/>
                  </a:lnTo>
                  <a:lnTo>
                    <a:pt x="1316324" y="2053510"/>
                  </a:lnTo>
                  <a:lnTo>
                    <a:pt x="1267890" y="2066384"/>
                  </a:lnTo>
                  <a:lnTo>
                    <a:pt x="1219151" y="2078219"/>
                  </a:lnTo>
                  <a:lnTo>
                    <a:pt x="1170120" y="2089008"/>
                  </a:lnTo>
                  <a:lnTo>
                    <a:pt x="1120813" y="2098742"/>
                  </a:lnTo>
                  <a:lnTo>
                    <a:pt x="1071245" y="2107415"/>
                  </a:lnTo>
                  <a:lnTo>
                    <a:pt x="1012440" y="2113633"/>
                  </a:lnTo>
                  <a:lnTo>
                    <a:pt x="963574" y="2117364"/>
                  </a:lnTo>
                  <a:close/>
                </a:path>
              </a:pathLst>
            </a:custGeom>
            <a:solidFill>
              <a:srgbClr val="FDBE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048154" y="436951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309115" y="3835017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436026" y="442877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316607" y="3800275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5" y="4117556"/>
              <a:ext cx="211335" cy="32225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6" y="4435556"/>
              <a:ext cx="172016" cy="171985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9" y="4494755"/>
              <a:ext cx="171983" cy="171982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6214050" y="3050045"/>
              <a:ext cx="290195" cy="281940"/>
            </a:xfrm>
            <a:custGeom>
              <a:avLst/>
              <a:gdLst/>
              <a:ahLst/>
              <a:cxnLst/>
              <a:rect l="l" t="t" r="r" b="b"/>
              <a:pathLst>
                <a:path w="290194" h="281939">
                  <a:moveTo>
                    <a:pt x="124871" y="18386"/>
                  </a:moveTo>
                  <a:lnTo>
                    <a:pt x="125515" y="12764"/>
                  </a:lnTo>
                  <a:lnTo>
                    <a:pt x="128121" y="6995"/>
                  </a:lnTo>
                  <a:lnTo>
                    <a:pt x="138385" y="0"/>
                  </a:lnTo>
                  <a:lnTo>
                    <a:pt x="144479" y="630"/>
                  </a:lnTo>
                  <a:lnTo>
                    <a:pt x="188885" y="7796"/>
                  </a:lnTo>
                  <a:lnTo>
                    <a:pt x="235195" y="28522"/>
                  </a:lnTo>
                  <a:lnTo>
                    <a:pt x="268064" y="68988"/>
                  </a:lnTo>
                  <a:lnTo>
                    <a:pt x="288137" y="115228"/>
                  </a:lnTo>
                  <a:lnTo>
                    <a:pt x="290045" y="125512"/>
                  </a:lnTo>
                  <a:lnTo>
                    <a:pt x="288093" y="135380"/>
                  </a:lnTo>
                  <a:lnTo>
                    <a:pt x="283039" y="145084"/>
                  </a:lnTo>
                  <a:lnTo>
                    <a:pt x="275643" y="154873"/>
                  </a:lnTo>
                  <a:lnTo>
                    <a:pt x="271069" y="148522"/>
                  </a:lnTo>
                  <a:lnTo>
                    <a:pt x="266675" y="142536"/>
                  </a:lnTo>
                  <a:lnTo>
                    <a:pt x="247259" y="105313"/>
                  </a:lnTo>
                  <a:lnTo>
                    <a:pt x="243898" y="96633"/>
                  </a:lnTo>
                  <a:lnTo>
                    <a:pt x="232094" y="74469"/>
                  </a:lnTo>
                  <a:lnTo>
                    <a:pt x="215639" y="58123"/>
                  </a:lnTo>
                  <a:lnTo>
                    <a:pt x="195183" y="46661"/>
                  </a:lnTo>
                  <a:lnTo>
                    <a:pt x="171373" y="39148"/>
                  </a:lnTo>
                  <a:lnTo>
                    <a:pt x="163027" y="36913"/>
                  </a:lnTo>
                  <a:lnTo>
                    <a:pt x="154790" y="34292"/>
                  </a:lnTo>
                  <a:lnTo>
                    <a:pt x="146431" y="31506"/>
                  </a:lnTo>
                  <a:lnTo>
                    <a:pt x="138371" y="28984"/>
                  </a:lnTo>
                  <a:lnTo>
                    <a:pt x="132311" y="26510"/>
                  </a:lnTo>
                  <a:lnTo>
                    <a:pt x="127473" y="22973"/>
                  </a:lnTo>
                  <a:lnTo>
                    <a:pt x="124871" y="18386"/>
                  </a:lnTo>
                  <a:close/>
                </a:path>
                <a:path w="290194" h="281939">
                  <a:moveTo>
                    <a:pt x="0" y="105696"/>
                  </a:moveTo>
                  <a:lnTo>
                    <a:pt x="58804" y="75465"/>
                  </a:lnTo>
                  <a:lnTo>
                    <a:pt x="87005" y="75047"/>
                  </a:lnTo>
                  <a:lnTo>
                    <a:pt x="114771" y="79456"/>
                  </a:lnTo>
                  <a:lnTo>
                    <a:pt x="165323" y="104721"/>
                  </a:lnTo>
                  <a:lnTo>
                    <a:pt x="200625" y="144337"/>
                  </a:lnTo>
                  <a:lnTo>
                    <a:pt x="220428" y="183766"/>
                  </a:lnTo>
                  <a:lnTo>
                    <a:pt x="234594" y="234436"/>
                  </a:lnTo>
                  <a:lnTo>
                    <a:pt x="235738" y="245872"/>
                  </a:lnTo>
                  <a:lnTo>
                    <a:pt x="233724" y="256713"/>
                  </a:lnTo>
                  <a:lnTo>
                    <a:pt x="228934" y="266896"/>
                  </a:lnTo>
                  <a:lnTo>
                    <a:pt x="221753" y="276356"/>
                  </a:lnTo>
                  <a:lnTo>
                    <a:pt x="219790" y="278503"/>
                  </a:lnTo>
                  <a:lnTo>
                    <a:pt x="208297" y="281438"/>
                  </a:lnTo>
                  <a:lnTo>
                    <a:pt x="204778" y="275952"/>
                  </a:lnTo>
                  <a:lnTo>
                    <a:pt x="185116" y="232251"/>
                  </a:lnTo>
                  <a:lnTo>
                    <a:pt x="173231" y="197852"/>
                  </a:lnTo>
                  <a:lnTo>
                    <a:pt x="166946" y="180808"/>
                  </a:lnTo>
                  <a:lnTo>
                    <a:pt x="139763" y="146147"/>
                  </a:lnTo>
                  <a:lnTo>
                    <a:pt x="98953" y="129456"/>
                  </a:lnTo>
                  <a:lnTo>
                    <a:pt x="44320" y="122160"/>
                  </a:lnTo>
                  <a:lnTo>
                    <a:pt x="17439" y="119672"/>
                  </a:lnTo>
                  <a:lnTo>
                    <a:pt x="9560" y="118087"/>
                  </a:lnTo>
                  <a:lnTo>
                    <a:pt x="3401" y="113978"/>
                  </a:lnTo>
                  <a:lnTo>
                    <a:pt x="0" y="1056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847" y="8948828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6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7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6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09200" y="2338507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26474" y="3196546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98018" y="5061666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1825458" y="3054690"/>
            <a:ext cx="960119" cy="706755"/>
            <a:chOff x="11825458" y="3054690"/>
            <a:chExt cx="960119" cy="706755"/>
          </a:xfrm>
        </p:grpSpPr>
        <p:sp>
          <p:nvSpPr>
            <p:cNvPr id="7" name="object 7"/>
            <p:cNvSpPr/>
            <p:nvPr/>
          </p:nvSpPr>
          <p:spPr>
            <a:xfrm>
              <a:off x="11825458" y="3054690"/>
              <a:ext cx="867410" cy="621665"/>
            </a:xfrm>
            <a:custGeom>
              <a:avLst/>
              <a:gdLst/>
              <a:ahLst/>
              <a:cxnLst/>
              <a:rect l="l" t="t" r="r" b="b"/>
              <a:pathLst>
                <a:path w="867409" h="621664">
                  <a:moveTo>
                    <a:pt x="818033" y="556049"/>
                  </a:moveTo>
                  <a:lnTo>
                    <a:pt x="816355" y="556202"/>
                  </a:lnTo>
                  <a:lnTo>
                    <a:pt x="778890" y="545794"/>
                  </a:lnTo>
                  <a:lnTo>
                    <a:pt x="740247" y="539161"/>
                  </a:lnTo>
                  <a:lnTo>
                    <a:pt x="700664" y="536507"/>
                  </a:lnTo>
                  <a:lnTo>
                    <a:pt x="660378" y="538036"/>
                  </a:lnTo>
                  <a:lnTo>
                    <a:pt x="620556" y="543788"/>
                  </a:lnTo>
                  <a:lnTo>
                    <a:pt x="582176" y="553514"/>
                  </a:lnTo>
                  <a:lnTo>
                    <a:pt x="545431" y="566971"/>
                  </a:lnTo>
                  <a:lnTo>
                    <a:pt x="510514" y="583917"/>
                  </a:lnTo>
                  <a:lnTo>
                    <a:pt x="489874" y="580954"/>
                  </a:lnTo>
                  <a:lnTo>
                    <a:pt x="472384" y="570821"/>
                  </a:lnTo>
                  <a:lnTo>
                    <a:pt x="459805" y="554965"/>
                  </a:lnTo>
                  <a:lnTo>
                    <a:pt x="453899" y="534830"/>
                  </a:lnTo>
                  <a:lnTo>
                    <a:pt x="451573" y="556196"/>
                  </a:lnTo>
                  <a:lnTo>
                    <a:pt x="441581" y="574379"/>
                  </a:lnTo>
                  <a:lnTo>
                    <a:pt x="425499" y="587488"/>
                  </a:lnTo>
                  <a:lnTo>
                    <a:pt x="404904" y="593632"/>
                  </a:lnTo>
                  <a:lnTo>
                    <a:pt x="403226" y="593785"/>
                  </a:lnTo>
                  <a:lnTo>
                    <a:pt x="365761" y="583377"/>
                  </a:lnTo>
                  <a:lnTo>
                    <a:pt x="327118" y="576743"/>
                  </a:lnTo>
                  <a:lnTo>
                    <a:pt x="287535" y="574089"/>
                  </a:lnTo>
                  <a:lnTo>
                    <a:pt x="247249" y="575619"/>
                  </a:lnTo>
                  <a:lnTo>
                    <a:pt x="207427" y="581370"/>
                  </a:lnTo>
                  <a:lnTo>
                    <a:pt x="169046" y="591096"/>
                  </a:lnTo>
                  <a:lnTo>
                    <a:pt x="132300" y="604554"/>
                  </a:lnTo>
                  <a:lnTo>
                    <a:pt x="97382" y="621500"/>
                  </a:lnTo>
                  <a:lnTo>
                    <a:pt x="76736" y="618537"/>
                  </a:lnTo>
                  <a:lnTo>
                    <a:pt x="59250" y="608404"/>
                  </a:lnTo>
                  <a:lnTo>
                    <a:pt x="46677" y="592547"/>
                  </a:lnTo>
                  <a:lnTo>
                    <a:pt x="40774" y="572412"/>
                  </a:lnTo>
                  <a:lnTo>
                    <a:pt x="0" y="124196"/>
                  </a:lnTo>
                  <a:lnTo>
                    <a:pt x="2326" y="102809"/>
                  </a:lnTo>
                  <a:lnTo>
                    <a:pt x="12320" y="84615"/>
                  </a:lnTo>
                  <a:lnTo>
                    <a:pt x="28407" y="71502"/>
                  </a:lnTo>
                  <a:lnTo>
                    <a:pt x="49010" y="65356"/>
                  </a:lnTo>
                  <a:lnTo>
                    <a:pt x="354320" y="37582"/>
                  </a:lnTo>
                  <a:lnTo>
                    <a:pt x="375685" y="39909"/>
                  </a:lnTo>
                  <a:lnTo>
                    <a:pt x="393869" y="49905"/>
                  </a:lnTo>
                  <a:lnTo>
                    <a:pt x="406979" y="65997"/>
                  </a:lnTo>
                  <a:lnTo>
                    <a:pt x="413125" y="86613"/>
                  </a:lnTo>
                  <a:lnTo>
                    <a:pt x="415450" y="65227"/>
                  </a:lnTo>
                  <a:lnTo>
                    <a:pt x="425441" y="47033"/>
                  </a:lnTo>
                  <a:lnTo>
                    <a:pt x="441522" y="33920"/>
                  </a:lnTo>
                  <a:lnTo>
                    <a:pt x="462117" y="27776"/>
                  </a:lnTo>
                  <a:lnTo>
                    <a:pt x="767448" y="0"/>
                  </a:lnTo>
                  <a:lnTo>
                    <a:pt x="788814" y="2327"/>
                  </a:lnTo>
                  <a:lnTo>
                    <a:pt x="806998" y="12323"/>
                  </a:lnTo>
                  <a:lnTo>
                    <a:pt x="820108" y="28415"/>
                  </a:lnTo>
                  <a:lnTo>
                    <a:pt x="826254" y="49031"/>
                  </a:lnTo>
                  <a:lnTo>
                    <a:pt x="867028" y="497247"/>
                  </a:lnTo>
                  <a:lnTo>
                    <a:pt x="864701" y="518613"/>
                  </a:lnTo>
                  <a:lnTo>
                    <a:pt x="854709" y="536796"/>
                  </a:lnTo>
                  <a:lnTo>
                    <a:pt x="838628" y="549905"/>
                  </a:lnTo>
                  <a:lnTo>
                    <a:pt x="818033" y="556049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01729" y="3312464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81" y="59677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23" y="141097"/>
                  </a:moveTo>
                  <a:lnTo>
                    <a:pt x="233641" y="101828"/>
                  </a:lnTo>
                  <a:lnTo>
                    <a:pt x="9271" y="122250"/>
                  </a:lnTo>
                  <a:lnTo>
                    <a:pt x="12839" y="161505"/>
                  </a:lnTo>
                  <a:lnTo>
                    <a:pt x="237223" y="141097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12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311654" y="3120094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89" y="583917"/>
                  </a:moveTo>
                  <a:lnTo>
                    <a:pt x="132305" y="566971"/>
                  </a:lnTo>
                  <a:lnTo>
                    <a:pt x="169050" y="553514"/>
                  </a:lnTo>
                  <a:lnTo>
                    <a:pt x="207431" y="543787"/>
                  </a:lnTo>
                  <a:lnTo>
                    <a:pt x="247252" y="538036"/>
                  </a:lnTo>
                  <a:lnTo>
                    <a:pt x="287538" y="536507"/>
                  </a:lnTo>
                  <a:lnTo>
                    <a:pt x="327122" y="539165"/>
                  </a:lnTo>
                  <a:lnTo>
                    <a:pt x="365766" y="545809"/>
                  </a:lnTo>
                  <a:lnTo>
                    <a:pt x="403233" y="556238"/>
                  </a:lnTo>
                  <a:lnTo>
                    <a:pt x="404911" y="556085"/>
                  </a:lnTo>
                  <a:lnTo>
                    <a:pt x="425505" y="549935"/>
                  </a:lnTo>
                  <a:lnTo>
                    <a:pt x="441586" y="536814"/>
                  </a:lnTo>
                  <a:lnTo>
                    <a:pt x="451577" y="518619"/>
                  </a:lnTo>
                  <a:lnTo>
                    <a:pt x="453903" y="497247"/>
                  </a:lnTo>
                  <a:lnTo>
                    <a:pt x="413128" y="49031"/>
                  </a:lnTo>
                  <a:lnTo>
                    <a:pt x="406983" y="28415"/>
                  </a:lnTo>
                  <a:lnTo>
                    <a:pt x="393872" y="12323"/>
                  </a:lnTo>
                  <a:lnTo>
                    <a:pt x="375689" y="2327"/>
                  </a:lnTo>
                  <a:lnTo>
                    <a:pt x="354323" y="0"/>
                  </a:lnTo>
                  <a:lnTo>
                    <a:pt x="49028" y="27772"/>
                  </a:lnTo>
                  <a:lnTo>
                    <a:pt x="28412" y="33919"/>
                  </a:lnTo>
                  <a:lnTo>
                    <a:pt x="12320" y="47033"/>
                  </a:lnTo>
                  <a:lnTo>
                    <a:pt x="2325" y="65227"/>
                  </a:lnTo>
                  <a:lnTo>
                    <a:pt x="0" y="86613"/>
                  </a:lnTo>
                  <a:lnTo>
                    <a:pt x="40774" y="534830"/>
                  </a:lnTo>
                  <a:lnTo>
                    <a:pt x="46680" y="554964"/>
                  </a:lnTo>
                  <a:lnTo>
                    <a:pt x="59258" y="570821"/>
                  </a:lnTo>
                  <a:lnTo>
                    <a:pt x="76749" y="580954"/>
                  </a:lnTo>
                  <a:lnTo>
                    <a:pt x="97389" y="583917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98522" y="3157677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93" y="583917"/>
                  </a:moveTo>
                  <a:lnTo>
                    <a:pt x="132309" y="566971"/>
                  </a:lnTo>
                  <a:lnTo>
                    <a:pt x="169054" y="553514"/>
                  </a:lnTo>
                  <a:lnTo>
                    <a:pt x="207434" y="543787"/>
                  </a:lnTo>
                  <a:lnTo>
                    <a:pt x="247256" y="538036"/>
                  </a:lnTo>
                  <a:lnTo>
                    <a:pt x="287541" y="536507"/>
                  </a:lnTo>
                  <a:lnTo>
                    <a:pt x="327121" y="539166"/>
                  </a:lnTo>
                  <a:lnTo>
                    <a:pt x="365755" y="545810"/>
                  </a:lnTo>
                  <a:lnTo>
                    <a:pt x="403201" y="556241"/>
                  </a:lnTo>
                  <a:lnTo>
                    <a:pt x="404914" y="556085"/>
                  </a:lnTo>
                  <a:lnTo>
                    <a:pt x="425509" y="549935"/>
                  </a:lnTo>
                  <a:lnTo>
                    <a:pt x="441589" y="536814"/>
                  </a:lnTo>
                  <a:lnTo>
                    <a:pt x="451580" y="518619"/>
                  </a:lnTo>
                  <a:lnTo>
                    <a:pt x="453907" y="497247"/>
                  </a:lnTo>
                  <a:lnTo>
                    <a:pt x="413132" y="49031"/>
                  </a:lnTo>
                  <a:lnTo>
                    <a:pt x="406986" y="28415"/>
                  </a:lnTo>
                  <a:lnTo>
                    <a:pt x="393876" y="12323"/>
                  </a:lnTo>
                  <a:lnTo>
                    <a:pt x="375693" y="2327"/>
                  </a:lnTo>
                  <a:lnTo>
                    <a:pt x="354327" y="0"/>
                  </a:lnTo>
                  <a:lnTo>
                    <a:pt x="48995" y="27776"/>
                  </a:lnTo>
                  <a:lnTo>
                    <a:pt x="28400" y="33920"/>
                  </a:lnTo>
                  <a:lnTo>
                    <a:pt x="12317" y="47033"/>
                  </a:lnTo>
                  <a:lnTo>
                    <a:pt x="2325" y="65227"/>
                  </a:lnTo>
                  <a:lnTo>
                    <a:pt x="0" y="86614"/>
                  </a:lnTo>
                  <a:lnTo>
                    <a:pt x="40774" y="534830"/>
                  </a:lnTo>
                  <a:lnTo>
                    <a:pt x="46675" y="554965"/>
                  </a:lnTo>
                  <a:lnTo>
                    <a:pt x="59247" y="570822"/>
                  </a:lnTo>
                  <a:lnTo>
                    <a:pt x="76736" y="580955"/>
                  </a:lnTo>
                  <a:lnTo>
                    <a:pt x="97393" y="583917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414860" y="3274872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68"/>
                  </a:moveTo>
                  <a:lnTo>
                    <a:pt x="224383" y="0"/>
                  </a:lnTo>
                  <a:lnTo>
                    <a:pt x="0" y="20421"/>
                  </a:lnTo>
                  <a:lnTo>
                    <a:pt x="3581" y="59677"/>
                  </a:lnTo>
                  <a:lnTo>
                    <a:pt x="227952" y="39268"/>
                  </a:lnTo>
                  <a:close/>
                </a:path>
                <a:path w="247015" h="263525">
                  <a:moveTo>
                    <a:pt x="237210" y="141109"/>
                  </a:moveTo>
                  <a:lnTo>
                    <a:pt x="233641" y="101841"/>
                  </a:lnTo>
                  <a:lnTo>
                    <a:pt x="9271" y="122250"/>
                  </a:lnTo>
                  <a:lnTo>
                    <a:pt x="12839" y="161518"/>
                  </a:lnTo>
                  <a:lnTo>
                    <a:pt x="237210" y="141109"/>
                  </a:lnTo>
                  <a:close/>
                </a:path>
                <a:path w="247015" h="263525">
                  <a:moveTo>
                    <a:pt x="246481" y="242912"/>
                  </a:moveTo>
                  <a:lnTo>
                    <a:pt x="242900" y="203644"/>
                  </a:lnTo>
                  <a:lnTo>
                    <a:pt x="18529" y="224053"/>
                  </a:lnTo>
                  <a:lnTo>
                    <a:pt x="22098" y="263321"/>
                  </a:lnTo>
                  <a:lnTo>
                    <a:pt x="246481" y="242912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4984696" y="3778221"/>
            <a:ext cx="777875" cy="976630"/>
            <a:chOff x="14984696" y="3778221"/>
            <a:chExt cx="777875" cy="976630"/>
          </a:xfrm>
        </p:grpSpPr>
        <p:sp>
          <p:nvSpPr>
            <p:cNvPr id="20" name="object 2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048154" y="436951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309115" y="3835017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436026" y="442877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16607" y="3800275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6"/>
              <a:ext cx="211335" cy="32225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6"/>
              <a:ext cx="172016" cy="17198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5"/>
              <a:ext cx="171983" cy="171982"/>
            </a:xfrm>
            <a:prstGeom prst="rect">
              <a:avLst/>
            </a:prstGeom>
          </p:spPr>
        </p:pic>
      </p:grpSp>
      <p:sp>
        <p:nvSpPr>
          <p:cNvPr id="28" name="object 28"/>
          <p:cNvSpPr/>
          <p:nvPr/>
        </p:nvSpPr>
        <p:spPr>
          <a:xfrm>
            <a:off x="10950219" y="2100424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157227" y="6661169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214050" y="3050044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47" y="8948827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2505107" y="891570"/>
            <a:ext cx="3789679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30" dirty="0">
                <a:solidFill>
                  <a:srgbClr val="000000"/>
                </a:solidFill>
                <a:latin typeface="Tahoma"/>
                <a:cs typeface="Tahoma"/>
              </a:rPr>
              <a:t>F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105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8578" y="2613330"/>
            <a:ext cx="5869305" cy="2760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95" dirty="0">
                <a:latin typeface="Tahoma"/>
                <a:cs typeface="Tahoma"/>
              </a:rPr>
              <a:t>-Birinci</a:t>
            </a:r>
            <a:r>
              <a:rPr sz="3200" spc="-185" dirty="0">
                <a:latin typeface="Tahoma"/>
                <a:cs typeface="Tahoma"/>
              </a:rPr>
              <a:t> </a:t>
            </a:r>
            <a:r>
              <a:rPr sz="3200" spc="130" dirty="0">
                <a:latin typeface="Tahoma"/>
                <a:cs typeface="Tahoma"/>
              </a:rPr>
              <a:t>yabancı</a:t>
            </a:r>
            <a:r>
              <a:rPr sz="3200" spc="-185" dirty="0">
                <a:latin typeface="Tahoma"/>
                <a:cs typeface="Tahoma"/>
              </a:rPr>
              <a:t> </a:t>
            </a:r>
            <a:r>
              <a:rPr sz="3200" spc="55" dirty="0">
                <a:latin typeface="Tahoma"/>
                <a:cs typeface="Tahoma"/>
              </a:rPr>
              <a:t>dili</a:t>
            </a:r>
            <a:r>
              <a:rPr sz="3200" spc="-185" dirty="0">
                <a:latin typeface="Tahoma"/>
                <a:cs typeface="Tahoma"/>
              </a:rPr>
              <a:t> </a:t>
            </a:r>
            <a:r>
              <a:rPr sz="3200" spc="20" dirty="0">
                <a:latin typeface="Tahoma"/>
                <a:cs typeface="Tahoma"/>
              </a:rPr>
              <a:t>İngilizce'dir.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4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3200" spc="105" dirty="0">
                <a:latin typeface="Tahoma"/>
                <a:cs typeface="Tahoma"/>
              </a:rPr>
              <a:t>-Öğrenim</a:t>
            </a:r>
            <a:r>
              <a:rPr sz="3200" spc="-180" dirty="0">
                <a:latin typeface="Tahoma"/>
                <a:cs typeface="Tahoma"/>
              </a:rPr>
              <a:t> </a:t>
            </a:r>
            <a:r>
              <a:rPr sz="3200" spc="70" dirty="0">
                <a:latin typeface="Tahoma"/>
                <a:cs typeface="Tahoma"/>
              </a:rPr>
              <a:t>süresi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170" dirty="0">
                <a:latin typeface="Tahoma"/>
                <a:cs typeface="Tahoma"/>
              </a:rPr>
              <a:t>4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-25" dirty="0">
                <a:latin typeface="Tahoma"/>
                <a:cs typeface="Tahoma"/>
              </a:rPr>
              <a:t>(dört)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10" dirty="0">
                <a:latin typeface="Tahoma"/>
                <a:cs typeface="Tahoma"/>
              </a:rPr>
              <a:t>yıldır.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4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3200" spc="90" dirty="0">
                <a:latin typeface="Tahoma"/>
                <a:cs typeface="Tahoma"/>
              </a:rPr>
              <a:t>-Yatılı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ve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125" dirty="0">
                <a:latin typeface="Tahoma"/>
                <a:cs typeface="Tahoma"/>
              </a:rPr>
              <a:t>karma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35" dirty="0">
                <a:latin typeface="Tahoma"/>
                <a:cs typeface="Tahoma"/>
              </a:rPr>
              <a:t>okullardır.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09200" y="2338510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26474" y="3196546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98018" y="5061669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1825458" y="3054693"/>
            <a:ext cx="960119" cy="706755"/>
            <a:chOff x="11825458" y="3054693"/>
            <a:chExt cx="960119" cy="706755"/>
          </a:xfrm>
        </p:grpSpPr>
        <p:sp>
          <p:nvSpPr>
            <p:cNvPr id="7" name="object 7"/>
            <p:cNvSpPr/>
            <p:nvPr/>
          </p:nvSpPr>
          <p:spPr>
            <a:xfrm>
              <a:off x="11825458" y="3054693"/>
              <a:ext cx="867410" cy="621665"/>
            </a:xfrm>
            <a:custGeom>
              <a:avLst/>
              <a:gdLst/>
              <a:ahLst/>
              <a:cxnLst/>
              <a:rect l="l" t="t" r="r" b="b"/>
              <a:pathLst>
                <a:path w="867409" h="621664">
                  <a:moveTo>
                    <a:pt x="818033" y="556049"/>
                  </a:moveTo>
                  <a:lnTo>
                    <a:pt x="816355" y="556202"/>
                  </a:lnTo>
                  <a:lnTo>
                    <a:pt x="778890" y="545794"/>
                  </a:lnTo>
                  <a:lnTo>
                    <a:pt x="740247" y="539161"/>
                  </a:lnTo>
                  <a:lnTo>
                    <a:pt x="700664" y="536507"/>
                  </a:lnTo>
                  <a:lnTo>
                    <a:pt x="660378" y="538036"/>
                  </a:lnTo>
                  <a:lnTo>
                    <a:pt x="620556" y="543788"/>
                  </a:lnTo>
                  <a:lnTo>
                    <a:pt x="582176" y="553514"/>
                  </a:lnTo>
                  <a:lnTo>
                    <a:pt x="545431" y="566971"/>
                  </a:lnTo>
                  <a:lnTo>
                    <a:pt x="510514" y="583917"/>
                  </a:lnTo>
                  <a:lnTo>
                    <a:pt x="489874" y="580954"/>
                  </a:lnTo>
                  <a:lnTo>
                    <a:pt x="472384" y="570821"/>
                  </a:lnTo>
                  <a:lnTo>
                    <a:pt x="459805" y="554965"/>
                  </a:lnTo>
                  <a:lnTo>
                    <a:pt x="453899" y="534830"/>
                  </a:lnTo>
                  <a:lnTo>
                    <a:pt x="451573" y="556196"/>
                  </a:lnTo>
                  <a:lnTo>
                    <a:pt x="441581" y="574379"/>
                  </a:lnTo>
                  <a:lnTo>
                    <a:pt x="425499" y="587488"/>
                  </a:lnTo>
                  <a:lnTo>
                    <a:pt x="404904" y="593632"/>
                  </a:lnTo>
                  <a:lnTo>
                    <a:pt x="403226" y="593785"/>
                  </a:lnTo>
                  <a:lnTo>
                    <a:pt x="365761" y="583377"/>
                  </a:lnTo>
                  <a:lnTo>
                    <a:pt x="327118" y="576743"/>
                  </a:lnTo>
                  <a:lnTo>
                    <a:pt x="287535" y="574089"/>
                  </a:lnTo>
                  <a:lnTo>
                    <a:pt x="247249" y="575619"/>
                  </a:lnTo>
                  <a:lnTo>
                    <a:pt x="207427" y="581370"/>
                  </a:lnTo>
                  <a:lnTo>
                    <a:pt x="169046" y="591096"/>
                  </a:lnTo>
                  <a:lnTo>
                    <a:pt x="132300" y="604554"/>
                  </a:lnTo>
                  <a:lnTo>
                    <a:pt x="97382" y="621500"/>
                  </a:lnTo>
                  <a:lnTo>
                    <a:pt x="76736" y="618537"/>
                  </a:lnTo>
                  <a:lnTo>
                    <a:pt x="59250" y="608404"/>
                  </a:lnTo>
                  <a:lnTo>
                    <a:pt x="46677" y="592547"/>
                  </a:lnTo>
                  <a:lnTo>
                    <a:pt x="40774" y="572412"/>
                  </a:lnTo>
                  <a:lnTo>
                    <a:pt x="0" y="124196"/>
                  </a:lnTo>
                  <a:lnTo>
                    <a:pt x="2326" y="102809"/>
                  </a:lnTo>
                  <a:lnTo>
                    <a:pt x="12320" y="84615"/>
                  </a:lnTo>
                  <a:lnTo>
                    <a:pt x="28407" y="71502"/>
                  </a:lnTo>
                  <a:lnTo>
                    <a:pt x="49010" y="65356"/>
                  </a:lnTo>
                  <a:lnTo>
                    <a:pt x="354320" y="37582"/>
                  </a:lnTo>
                  <a:lnTo>
                    <a:pt x="375685" y="39909"/>
                  </a:lnTo>
                  <a:lnTo>
                    <a:pt x="393869" y="49905"/>
                  </a:lnTo>
                  <a:lnTo>
                    <a:pt x="406979" y="65997"/>
                  </a:lnTo>
                  <a:lnTo>
                    <a:pt x="413125" y="86613"/>
                  </a:lnTo>
                  <a:lnTo>
                    <a:pt x="415450" y="65227"/>
                  </a:lnTo>
                  <a:lnTo>
                    <a:pt x="425441" y="47033"/>
                  </a:lnTo>
                  <a:lnTo>
                    <a:pt x="441522" y="33920"/>
                  </a:lnTo>
                  <a:lnTo>
                    <a:pt x="462117" y="27776"/>
                  </a:lnTo>
                  <a:lnTo>
                    <a:pt x="767448" y="0"/>
                  </a:lnTo>
                  <a:lnTo>
                    <a:pt x="788814" y="2327"/>
                  </a:lnTo>
                  <a:lnTo>
                    <a:pt x="806998" y="12323"/>
                  </a:lnTo>
                  <a:lnTo>
                    <a:pt x="820108" y="28415"/>
                  </a:lnTo>
                  <a:lnTo>
                    <a:pt x="826254" y="49031"/>
                  </a:lnTo>
                  <a:lnTo>
                    <a:pt x="867028" y="497247"/>
                  </a:lnTo>
                  <a:lnTo>
                    <a:pt x="864701" y="518613"/>
                  </a:lnTo>
                  <a:lnTo>
                    <a:pt x="854709" y="536796"/>
                  </a:lnTo>
                  <a:lnTo>
                    <a:pt x="838628" y="549905"/>
                  </a:lnTo>
                  <a:lnTo>
                    <a:pt x="818033" y="556049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01729" y="3312464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68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81" y="59677"/>
                  </a:lnTo>
                  <a:lnTo>
                    <a:pt x="227952" y="39268"/>
                  </a:lnTo>
                  <a:close/>
                </a:path>
                <a:path w="247015" h="263525">
                  <a:moveTo>
                    <a:pt x="237223" y="141097"/>
                  </a:moveTo>
                  <a:lnTo>
                    <a:pt x="233641" y="101841"/>
                  </a:lnTo>
                  <a:lnTo>
                    <a:pt x="9271" y="122250"/>
                  </a:lnTo>
                  <a:lnTo>
                    <a:pt x="12839" y="161505"/>
                  </a:lnTo>
                  <a:lnTo>
                    <a:pt x="237223" y="141097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12" y="203631"/>
                  </a:lnTo>
                  <a:lnTo>
                    <a:pt x="18529" y="224053"/>
                  </a:lnTo>
                  <a:lnTo>
                    <a:pt x="22098" y="263309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311654" y="3120098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89" y="583917"/>
                  </a:moveTo>
                  <a:lnTo>
                    <a:pt x="132305" y="566971"/>
                  </a:lnTo>
                  <a:lnTo>
                    <a:pt x="169050" y="553514"/>
                  </a:lnTo>
                  <a:lnTo>
                    <a:pt x="207431" y="543787"/>
                  </a:lnTo>
                  <a:lnTo>
                    <a:pt x="247252" y="538036"/>
                  </a:lnTo>
                  <a:lnTo>
                    <a:pt x="287538" y="536507"/>
                  </a:lnTo>
                  <a:lnTo>
                    <a:pt x="327122" y="539165"/>
                  </a:lnTo>
                  <a:lnTo>
                    <a:pt x="365766" y="545809"/>
                  </a:lnTo>
                  <a:lnTo>
                    <a:pt x="403233" y="556238"/>
                  </a:lnTo>
                  <a:lnTo>
                    <a:pt x="404911" y="556085"/>
                  </a:lnTo>
                  <a:lnTo>
                    <a:pt x="425505" y="549935"/>
                  </a:lnTo>
                  <a:lnTo>
                    <a:pt x="441586" y="536814"/>
                  </a:lnTo>
                  <a:lnTo>
                    <a:pt x="451577" y="518619"/>
                  </a:lnTo>
                  <a:lnTo>
                    <a:pt x="453903" y="497247"/>
                  </a:lnTo>
                  <a:lnTo>
                    <a:pt x="413128" y="49031"/>
                  </a:lnTo>
                  <a:lnTo>
                    <a:pt x="406983" y="28415"/>
                  </a:lnTo>
                  <a:lnTo>
                    <a:pt x="393872" y="12323"/>
                  </a:lnTo>
                  <a:lnTo>
                    <a:pt x="375689" y="2327"/>
                  </a:lnTo>
                  <a:lnTo>
                    <a:pt x="354323" y="0"/>
                  </a:lnTo>
                  <a:lnTo>
                    <a:pt x="49028" y="27772"/>
                  </a:lnTo>
                  <a:lnTo>
                    <a:pt x="28412" y="33919"/>
                  </a:lnTo>
                  <a:lnTo>
                    <a:pt x="12320" y="47033"/>
                  </a:lnTo>
                  <a:lnTo>
                    <a:pt x="2325" y="65227"/>
                  </a:lnTo>
                  <a:lnTo>
                    <a:pt x="0" y="86613"/>
                  </a:lnTo>
                  <a:lnTo>
                    <a:pt x="40774" y="534830"/>
                  </a:lnTo>
                  <a:lnTo>
                    <a:pt x="46680" y="554964"/>
                  </a:lnTo>
                  <a:lnTo>
                    <a:pt x="59258" y="570821"/>
                  </a:lnTo>
                  <a:lnTo>
                    <a:pt x="76749" y="580954"/>
                  </a:lnTo>
                  <a:lnTo>
                    <a:pt x="97389" y="583917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98522" y="3157680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93" y="583917"/>
                  </a:moveTo>
                  <a:lnTo>
                    <a:pt x="132309" y="566971"/>
                  </a:lnTo>
                  <a:lnTo>
                    <a:pt x="169054" y="553514"/>
                  </a:lnTo>
                  <a:lnTo>
                    <a:pt x="207434" y="543787"/>
                  </a:lnTo>
                  <a:lnTo>
                    <a:pt x="247256" y="538036"/>
                  </a:lnTo>
                  <a:lnTo>
                    <a:pt x="287541" y="536507"/>
                  </a:lnTo>
                  <a:lnTo>
                    <a:pt x="327121" y="539166"/>
                  </a:lnTo>
                  <a:lnTo>
                    <a:pt x="365755" y="545810"/>
                  </a:lnTo>
                  <a:lnTo>
                    <a:pt x="403201" y="556241"/>
                  </a:lnTo>
                  <a:lnTo>
                    <a:pt x="404914" y="556085"/>
                  </a:lnTo>
                  <a:lnTo>
                    <a:pt x="425509" y="549935"/>
                  </a:lnTo>
                  <a:lnTo>
                    <a:pt x="441589" y="536814"/>
                  </a:lnTo>
                  <a:lnTo>
                    <a:pt x="451580" y="518619"/>
                  </a:lnTo>
                  <a:lnTo>
                    <a:pt x="453907" y="497247"/>
                  </a:lnTo>
                  <a:lnTo>
                    <a:pt x="413132" y="49031"/>
                  </a:lnTo>
                  <a:lnTo>
                    <a:pt x="406986" y="28415"/>
                  </a:lnTo>
                  <a:lnTo>
                    <a:pt x="393876" y="12323"/>
                  </a:lnTo>
                  <a:lnTo>
                    <a:pt x="375693" y="2327"/>
                  </a:lnTo>
                  <a:lnTo>
                    <a:pt x="354327" y="0"/>
                  </a:lnTo>
                  <a:lnTo>
                    <a:pt x="48995" y="27776"/>
                  </a:lnTo>
                  <a:lnTo>
                    <a:pt x="28400" y="33920"/>
                  </a:lnTo>
                  <a:lnTo>
                    <a:pt x="12317" y="47033"/>
                  </a:lnTo>
                  <a:lnTo>
                    <a:pt x="2325" y="65227"/>
                  </a:lnTo>
                  <a:lnTo>
                    <a:pt x="0" y="86614"/>
                  </a:lnTo>
                  <a:lnTo>
                    <a:pt x="40774" y="534830"/>
                  </a:lnTo>
                  <a:lnTo>
                    <a:pt x="46675" y="554965"/>
                  </a:lnTo>
                  <a:lnTo>
                    <a:pt x="59247" y="570822"/>
                  </a:lnTo>
                  <a:lnTo>
                    <a:pt x="76736" y="580955"/>
                  </a:lnTo>
                  <a:lnTo>
                    <a:pt x="97393" y="583917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414860" y="3274885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81" y="59677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10" y="141097"/>
                  </a:moveTo>
                  <a:lnTo>
                    <a:pt x="233641" y="101828"/>
                  </a:lnTo>
                  <a:lnTo>
                    <a:pt x="9271" y="122250"/>
                  </a:lnTo>
                  <a:lnTo>
                    <a:pt x="12839" y="161505"/>
                  </a:lnTo>
                  <a:lnTo>
                    <a:pt x="237210" y="141097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00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4984696" y="3778224"/>
            <a:ext cx="777875" cy="976630"/>
            <a:chOff x="14984696" y="3778224"/>
            <a:chExt cx="777875" cy="976630"/>
          </a:xfrm>
        </p:grpSpPr>
        <p:sp>
          <p:nvSpPr>
            <p:cNvPr id="20" name="object 2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309"/>
                  </a:lnTo>
                  <a:lnTo>
                    <a:pt x="465480" y="471741"/>
                  </a:lnTo>
                  <a:lnTo>
                    <a:pt x="478751" y="442048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76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47"/>
                  </a:lnTo>
                  <a:lnTo>
                    <a:pt x="411010" y="317284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87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93"/>
                  </a:lnTo>
                  <a:lnTo>
                    <a:pt x="250888" y="605993"/>
                  </a:lnTo>
                  <a:lnTo>
                    <a:pt x="207416" y="579920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12"/>
                  </a:lnTo>
                  <a:lnTo>
                    <a:pt x="303593" y="733196"/>
                  </a:lnTo>
                  <a:lnTo>
                    <a:pt x="347230" y="655370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92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508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87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048154" y="436952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309115" y="3835020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436026" y="442877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16607" y="3800278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9"/>
              <a:ext cx="211335" cy="32225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60"/>
              <a:ext cx="172016" cy="17198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8"/>
              <a:ext cx="171983" cy="171982"/>
            </a:xfrm>
            <a:prstGeom prst="rect">
              <a:avLst/>
            </a:prstGeom>
          </p:spPr>
        </p:pic>
      </p:grpSp>
      <p:sp>
        <p:nvSpPr>
          <p:cNvPr id="28" name="object 28"/>
          <p:cNvSpPr/>
          <p:nvPr/>
        </p:nvSpPr>
        <p:spPr>
          <a:xfrm>
            <a:off x="10950219" y="2100427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157227" y="6661175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5" y="239428"/>
                </a:lnTo>
                <a:lnTo>
                  <a:pt x="360633" y="290578"/>
                </a:lnTo>
                <a:lnTo>
                  <a:pt x="335575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3" y="406909"/>
                </a:lnTo>
                <a:lnTo>
                  <a:pt x="201268" y="401087"/>
                </a:lnTo>
                <a:lnTo>
                  <a:pt x="208236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6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6"/>
                </a:lnTo>
                <a:lnTo>
                  <a:pt x="3592" y="357233"/>
                </a:lnTo>
                <a:lnTo>
                  <a:pt x="35155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9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214050" y="3050047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3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47" y="8948830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2664088" y="720975"/>
            <a:ext cx="3789679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30" dirty="0">
                <a:solidFill>
                  <a:srgbClr val="000000"/>
                </a:solidFill>
                <a:latin typeface="Tahoma"/>
                <a:cs typeface="Tahoma"/>
              </a:rPr>
              <a:t>F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105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7559" y="3004709"/>
            <a:ext cx="7741920" cy="3322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90" dirty="0">
                <a:latin typeface="Tahoma"/>
                <a:cs typeface="Tahoma"/>
              </a:rPr>
              <a:t>-Yatılı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ve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125" dirty="0">
                <a:latin typeface="Tahoma"/>
                <a:cs typeface="Tahoma"/>
              </a:rPr>
              <a:t>karma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35" dirty="0">
                <a:latin typeface="Tahoma"/>
                <a:cs typeface="Tahoma"/>
              </a:rPr>
              <a:t>okullardır.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4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3200" spc="114" dirty="0">
                <a:latin typeface="Tahoma"/>
                <a:cs typeface="Tahoma"/>
              </a:rPr>
              <a:t>-Fen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ve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100" dirty="0">
                <a:latin typeface="Tahoma"/>
                <a:cs typeface="Tahoma"/>
              </a:rPr>
              <a:t>matematik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60" dirty="0">
                <a:latin typeface="Tahoma"/>
                <a:cs typeface="Tahoma"/>
              </a:rPr>
              <a:t>ağırlıklı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70" dirty="0">
                <a:latin typeface="Tahoma"/>
                <a:cs typeface="Tahoma"/>
              </a:rPr>
              <a:t>eğitim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verirler.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4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-695" dirty="0">
                <a:latin typeface="Tahoma"/>
                <a:cs typeface="Tahoma"/>
              </a:rPr>
              <a:t>İ</a:t>
            </a:r>
            <a:r>
              <a:rPr sz="3200" b="1" spc="-10" dirty="0">
                <a:latin typeface="Tahoma"/>
                <a:cs typeface="Tahoma"/>
              </a:rPr>
              <a:t>S</a:t>
            </a:r>
            <a:r>
              <a:rPr sz="3200" b="1" spc="-85" dirty="0">
                <a:latin typeface="Tahoma"/>
                <a:cs typeface="Tahoma"/>
              </a:rPr>
              <a:t>E</a:t>
            </a:r>
            <a:r>
              <a:rPr sz="3200" b="1" spc="-20" dirty="0">
                <a:latin typeface="Tahoma"/>
                <a:cs typeface="Tahoma"/>
              </a:rPr>
              <a:t>D</a:t>
            </a:r>
            <a:r>
              <a:rPr sz="3200" b="1" spc="-80" dirty="0">
                <a:latin typeface="Tahoma"/>
                <a:cs typeface="Tahoma"/>
              </a:rPr>
              <a:t>E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0" dirty="0">
                <a:latin typeface="Tahoma"/>
                <a:cs typeface="Tahoma"/>
              </a:rPr>
              <a:t>B</a:t>
            </a:r>
            <a:r>
              <a:rPr sz="3200" b="1" spc="-20" dirty="0">
                <a:latin typeface="Tahoma"/>
                <a:cs typeface="Tahoma"/>
              </a:rPr>
              <a:t>U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-20" dirty="0">
                <a:latin typeface="Tahoma"/>
                <a:cs typeface="Tahoma"/>
              </a:rPr>
              <a:t>U</a:t>
            </a:r>
            <a:r>
              <a:rPr sz="3200" b="1" spc="-75" dirty="0">
                <a:latin typeface="Tahoma"/>
                <a:cs typeface="Tahoma"/>
              </a:rPr>
              <a:t>N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10" dirty="0">
                <a:latin typeface="Tahoma"/>
                <a:cs typeface="Tahoma"/>
              </a:rPr>
              <a:t>B</a:t>
            </a:r>
            <a:r>
              <a:rPr sz="3200" b="1" spc="-695" dirty="0">
                <a:latin typeface="Tahoma"/>
                <a:cs typeface="Tahoma"/>
              </a:rPr>
              <a:t>İ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-85" dirty="0">
                <a:latin typeface="Tahoma"/>
                <a:cs typeface="Tahoma"/>
              </a:rPr>
              <a:t>E</a:t>
            </a:r>
            <a:r>
              <a:rPr sz="3200" b="1" spc="45" dirty="0">
                <a:latin typeface="Tahoma"/>
                <a:cs typeface="Tahoma"/>
              </a:rPr>
              <a:t>C</a:t>
            </a:r>
            <a:r>
              <a:rPr sz="3200" b="1" spc="-85" dirty="0">
                <a:latin typeface="Tahoma"/>
                <a:cs typeface="Tahoma"/>
              </a:rPr>
              <a:t>E</a:t>
            </a:r>
            <a:r>
              <a:rPr sz="3200" b="1" spc="-155" dirty="0">
                <a:latin typeface="Tahoma"/>
                <a:cs typeface="Tahoma"/>
              </a:rPr>
              <a:t>K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75" dirty="0">
                <a:latin typeface="Tahoma"/>
                <a:cs typeface="Tahoma"/>
              </a:rPr>
              <a:t>N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100" dirty="0">
                <a:latin typeface="Tahoma"/>
                <a:cs typeface="Tahoma"/>
              </a:rPr>
              <a:t>R</a:t>
            </a:r>
            <a:r>
              <a:rPr sz="3200" b="1" spc="-395" dirty="0">
                <a:latin typeface="Tahoma"/>
                <a:cs typeface="Tahoma"/>
              </a:rPr>
              <a:t>;</a:t>
            </a:r>
            <a:endParaRPr sz="3200">
              <a:latin typeface="Tahoma"/>
              <a:cs typeface="Tahoma"/>
            </a:endParaRPr>
          </a:p>
          <a:p>
            <a:pPr marL="2557145">
              <a:lnSpc>
                <a:spcPct val="100000"/>
              </a:lnSpc>
              <a:spcBef>
                <a:spcPts val="585"/>
              </a:spcBef>
            </a:pPr>
            <a:r>
              <a:rPr sz="3200" spc="140" dirty="0">
                <a:latin typeface="Tahoma"/>
                <a:cs typeface="Tahoma"/>
              </a:rPr>
              <a:t>Sayısal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09200" y="2338507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26474" y="3196543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98018" y="5061669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1825458" y="3054687"/>
            <a:ext cx="960119" cy="706755"/>
            <a:chOff x="11825458" y="3054687"/>
            <a:chExt cx="960119" cy="706755"/>
          </a:xfrm>
        </p:grpSpPr>
        <p:sp>
          <p:nvSpPr>
            <p:cNvPr id="7" name="object 7"/>
            <p:cNvSpPr/>
            <p:nvPr/>
          </p:nvSpPr>
          <p:spPr>
            <a:xfrm>
              <a:off x="11825458" y="3054687"/>
              <a:ext cx="867410" cy="621665"/>
            </a:xfrm>
            <a:custGeom>
              <a:avLst/>
              <a:gdLst/>
              <a:ahLst/>
              <a:cxnLst/>
              <a:rect l="l" t="t" r="r" b="b"/>
              <a:pathLst>
                <a:path w="867409" h="621664">
                  <a:moveTo>
                    <a:pt x="818033" y="556049"/>
                  </a:moveTo>
                  <a:lnTo>
                    <a:pt x="816355" y="556202"/>
                  </a:lnTo>
                  <a:lnTo>
                    <a:pt x="778890" y="545794"/>
                  </a:lnTo>
                  <a:lnTo>
                    <a:pt x="740247" y="539161"/>
                  </a:lnTo>
                  <a:lnTo>
                    <a:pt x="700664" y="536507"/>
                  </a:lnTo>
                  <a:lnTo>
                    <a:pt x="660378" y="538036"/>
                  </a:lnTo>
                  <a:lnTo>
                    <a:pt x="620556" y="543788"/>
                  </a:lnTo>
                  <a:lnTo>
                    <a:pt x="582176" y="553514"/>
                  </a:lnTo>
                  <a:lnTo>
                    <a:pt x="545431" y="566971"/>
                  </a:lnTo>
                  <a:lnTo>
                    <a:pt x="510514" y="583917"/>
                  </a:lnTo>
                  <a:lnTo>
                    <a:pt x="489874" y="580954"/>
                  </a:lnTo>
                  <a:lnTo>
                    <a:pt x="472384" y="570821"/>
                  </a:lnTo>
                  <a:lnTo>
                    <a:pt x="459805" y="554965"/>
                  </a:lnTo>
                  <a:lnTo>
                    <a:pt x="453899" y="534830"/>
                  </a:lnTo>
                  <a:lnTo>
                    <a:pt x="451573" y="556196"/>
                  </a:lnTo>
                  <a:lnTo>
                    <a:pt x="441581" y="574379"/>
                  </a:lnTo>
                  <a:lnTo>
                    <a:pt x="425499" y="587488"/>
                  </a:lnTo>
                  <a:lnTo>
                    <a:pt x="404904" y="593632"/>
                  </a:lnTo>
                  <a:lnTo>
                    <a:pt x="403226" y="593785"/>
                  </a:lnTo>
                  <a:lnTo>
                    <a:pt x="365761" y="583377"/>
                  </a:lnTo>
                  <a:lnTo>
                    <a:pt x="327118" y="576743"/>
                  </a:lnTo>
                  <a:lnTo>
                    <a:pt x="287535" y="574089"/>
                  </a:lnTo>
                  <a:lnTo>
                    <a:pt x="247249" y="575619"/>
                  </a:lnTo>
                  <a:lnTo>
                    <a:pt x="207427" y="581370"/>
                  </a:lnTo>
                  <a:lnTo>
                    <a:pt x="169046" y="591096"/>
                  </a:lnTo>
                  <a:lnTo>
                    <a:pt x="132300" y="604554"/>
                  </a:lnTo>
                  <a:lnTo>
                    <a:pt x="97382" y="621500"/>
                  </a:lnTo>
                  <a:lnTo>
                    <a:pt x="76736" y="618537"/>
                  </a:lnTo>
                  <a:lnTo>
                    <a:pt x="59250" y="608404"/>
                  </a:lnTo>
                  <a:lnTo>
                    <a:pt x="46677" y="592547"/>
                  </a:lnTo>
                  <a:lnTo>
                    <a:pt x="40774" y="572412"/>
                  </a:lnTo>
                  <a:lnTo>
                    <a:pt x="0" y="124196"/>
                  </a:lnTo>
                  <a:lnTo>
                    <a:pt x="2326" y="102809"/>
                  </a:lnTo>
                  <a:lnTo>
                    <a:pt x="12320" y="84615"/>
                  </a:lnTo>
                  <a:lnTo>
                    <a:pt x="28407" y="71502"/>
                  </a:lnTo>
                  <a:lnTo>
                    <a:pt x="49010" y="65356"/>
                  </a:lnTo>
                  <a:lnTo>
                    <a:pt x="354320" y="37582"/>
                  </a:lnTo>
                  <a:lnTo>
                    <a:pt x="375685" y="39909"/>
                  </a:lnTo>
                  <a:lnTo>
                    <a:pt x="393869" y="49905"/>
                  </a:lnTo>
                  <a:lnTo>
                    <a:pt x="406979" y="65997"/>
                  </a:lnTo>
                  <a:lnTo>
                    <a:pt x="413125" y="86613"/>
                  </a:lnTo>
                  <a:lnTo>
                    <a:pt x="415450" y="65227"/>
                  </a:lnTo>
                  <a:lnTo>
                    <a:pt x="425441" y="47033"/>
                  </a:lnTo>
                  <a:lnTo>
                    <a:pt x="441522" y="33920"/>
                  </a:lnTo>
                  <a:lnTo>
                    <a:pt x="462117" y="27776"/>
                  </a:lnTo>
                  <a:lnTo>
                    <a:pt x="767448" y="0"/>
                  </a:lnTo>
                  <a:lnTo>
                    <a:pt x="788814" y="2327"/>
                  </a:lnTo>
                  <a:lnTo>
                    <a:pt x="806998" y="12323"/>
                  </a:lnTo>
                  <a:lnTo>
                    <a:pt x="820108" y="28415"/>
                  </a:lnTo>
                  <a:lnTo>
                    <a:pt x="826254" y="49031"/>
                  </a:lnTo>
                  <a:lnTo>
                    <a:pt x="867028" y="497247"/>
                  </a:lnTo>
                  <a:lnTo>
                    <a:pt x="864701" y="518613"/>
                  </a:lnTo>
                  <a:lnTo>
                    <a:pt x="854709" y="536796"/>
                  </a:lnTo>
                  <a:lnTo>
                    <a:pt x="838628" y="549905"/>
                  </a:lnTo>
                  <a:lnTo>
                    <a:pt x="818033" y="556049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01729" y="3312464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81" y="59664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23" y="141097"/>
                  </a:moveTo>
                  <a:lnTo>
                    <a:pt x="233641" y="101828"/>
                  </a:lnTo>
                  <a:lnTo>
                    <a:pt x="9271" y="122237"/>
                  </a:lnTo>
                  <a:lnTo>
                    <a:pt x="12839" y="161505"/>
                  </a:lnTo>
                  <a:lnTo>
                    <a:pt x="237223" y="141097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12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311654" y="3120092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89" y="583917"/>
                  </a:moveTo>
                  <a:lnTo>
                    <a:pt x="132305" y="566971"/>
                  </a:lnTo>
                  <a:lnTo>
                    <a:pt x="169050" y="553514"/>
                  </a:lnTo>
                  <a:lnTo>
                    <a:pt x="207431" y="543787"/>
                  </a:lnTo>
                  <a:lnTo>
                    <a:pt x="247252" y="538036"/>
                  </a:lnTo>
                  <a:lnTo>
                    <a:pt x="287538" y="536507"/>
                  </a:lnTo>
                  <a:lnTo>
                    <a:pt x="327122" y="539165"/>
                  </a:lnTo>
                  <a:lnTo>
                    <a:pt x="365766" y="545809"/>
                  </a:lnTo>
                  <a:lnTo>
                    <a:pt x="403233" y="556238"/>
                  </a:lnTo>
                  <a:lnTo>
                    <a:pt x="404911" y="556085"/>
                  </a:lnTo>
                  <a:lnTo>
                    <a:pt x="425505" y="549935"/>
                  </a:lnTo>
                  <a:lnTo>
                    <a:pt x="441586" y="536814"/>
                  </a:lnTo>
                  <a:lnTo>
                    <a:pt x="451577" y="518619"/>
                  </a:lnTo>
                  <a:lnTo>
                    <a:pt x="453903" y="497247"/>
                  </a:lnTo>
                  <a:lnTo>
                    <a:pt x="413128" y="49031"/>
                  </a:lnTo>
                  <a:lnTo>
                    <a:pt x="406983" y="28415"/>
                  </a:lnTo>
                  <a:lnTo>
                    <a:pt x="393872" y="12323"/>
                  </a:lnTo>
                  <a:lnTo>
                    <a:pt x="375689" y="2327"/>
                  </a:lnTo>
                  <a:lnTo>
                    <a:pt x="354323" y="0"/>
                  </a:lnTo>
                  <a:lnTo>
                    <a:pt x="49028" y="27772"/>
                  </a:lnTo>
                  <a:lnTo>
                    <a:pt x="28412" y="33919"/>
                  </a:lnTo>
                  <a:lnTo>
                    <a:pt x="12320" y="47033"/>
                  </a:lnTo>
                  <a:lnTo>
                    <a:pt x="2325" y="65227"/>
                  </a:lnTo>
                  <a:lnTo>
                    <a:pt x="0" y="86613"/>
                  </a:lnTo>
                  <a:lnTo>
                    <a:pt x="40774" y="534830"/>
                  </a:lnTo>
                  <a:lnTo>
                    <a:pt x="46680" y="554964"/>
                  </a:lnTo>
                  <a:lnTo>
                    <a:pt x="59258" y="570821"/>
                  </a:lnTo>
                  <a:lnTo>
                    <a:pt x="76749" y="580954"/>
                  </a:lnTo>
                  <a:lnTo>
                    <a:pt x="97389" y="583917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98522" y="3157674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93" y="583917"/>
                  </a:moveTo>
                  <a:lnTo>
                    <a:pt x="132309" y="566971"/>
                  </a:lnTo>
                  <a:lnTo>
                    <a:pt x="169054" y="553514"/>
                  </a:lnTo>
                  <a:lnTo>
                    <a:pt x="207434" y="543787"/>
                  </a:lnTo>
                  <a:lnTo>
                    <a:pt x="247256" y="538036"/>
                  </a:lnTo>
                  <a:lnTo>
                    <a:pt x="287541" y="536507"/>
                  </a:lnTo>
                  <a:lnTo>
                    <a:pt x="327121" y="539166"/>
                  </a:lnTo>
                  <a:lnTo>
                    <a:pt x="365755" y="545810"/>
                  </a:lnTo>
                  <a:lnTo>
                    <a:pt x="403201" y="556241"/>
                  </a:lnTo>
                  <a:lnTo>
                    <a:pt x="404914" y="556085"/>
                  </a:lnTo>
                  <a:lnTo>
                    <a:pt x="425509" y="549935"/>
                  </a:lnTo>
                  <a:lnTo>
                    <a:pt x="441589" y="536814"/>
                  </a:lnTo>
                  <a:lnTo>
                    <a:pt x="451580" y="518619"/>
                  </a:lnTo>
                  <a:lnTo>
                    <a:pt x="453907" y="497247"/>
                  </a:lnTo>
                  <a:lnTo>
                    <a:pt x="413132" y="49031"/>
                  </a:lnTo>
                  <a:lnTo>
                    <a:pt x="406986" y="28415"/>
                  </a:lnTo>
                  <a:lnTo>
                    <a:pt x="393876" y="12323"/>
                  </a:lnTo>
                  <a:lnTo>
                    <a:pt x="375693" y="2327"/>
                  </a:lnTo>
                  <a:lnTo>
                    <a:pt x="354327" y="0"/>
                  </a:lnTo>
                  <a:lnTo>
                    <a:pt x="48995" y="27776"/>
                  </a:lnTo>
                  <a:lnTo>
                    <a:pt x="28400" y="33920"/>
                  </a:lnTo>
                  <a:lnTo>
                    <a:pt x="12317" y="47033"/>
                  </a:lnTo>
                  <a:lnTo>
                    <a:pt x="2325" y="65227"/>
                  </a:lnTo>
                  <a:lnTo>
                    <a:pt x="0" y="86614"/>
                  </a:lnTo>
                  <a:lnTo>
                    <a:pt x="40774" y="534830"/>
                  </a:lnTo>
                  <a:lnTo>
                    <a:pt x="46675" y="554965"/>
                  </a:lnTo>
                  <a:lnTo>
                    <a:pt x="59247" y="570822"/>
                  </a:lnTo>
                  <a:lnTo>
                    <a:pt x="76736" y="580955"/>
                  </a:lnTo>
                  <a:lnTo>
                    <a:pt x="97393" y="583917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414860" y="3274872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68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81" y="59677"/>
                  </a:lnTo>
                  <a:lnTo>
                    <a:pt x="227952" y="39268"/>
                  </a:lnTo>
                  <a:close/>
                </a:path>
                <a:path w="247015" h="263525">
                  <a:moveTo>
                    <a:pt x="237210" y="141109"/>
                  </a:moveTo>
                  <a:lnTo>
                    <a:pt x="233641" y="101841"/>
                  </a:lnTo>
                  <a:lnTo>
                    <a:pt x="9271" y="122250"/>
                  </a:lnTo>
                  <a:lnTo>
                    <a:pt x="12839" y="161518"/>
                  </a:lnTo>
                  <a:lnTo>
                    <a:pt x="237210" y="141109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00" y="203644"/>
                  </a:lnTo>
                  <a:lnTo>
                    <a:pt x="18529" y="224053"/>
                  </a:lnTo>
                  <a:lnTo>
                    <a:pt x="22098" y="263321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4984696" y="3778218"/>
            <a:ext cx="777875" cy="976630"/>
            <a:chOff x="14984696" y="3778218"/>
            <a:chExt cx="777875" cy="976630"/>
          </a:xfrm>
        </p:grpSpPr>
        <p:sp>
          <p:nvSpPr>
            <p:cNvPr id="20" name="object 2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11" y="502831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43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53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309115" y="3835014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436026" y="442876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16607" y="3800272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3"/>
              <a:ext cx="211335" cy="32225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2"/>
              <a:ext cx="171983" cy="171982"/>
            </a:xfrm>
            <a:prstGeom prst="rect">
              <a:avLst/>
            </a:prstGeom>
          </p:spPr>
        </p:pic>
      </p:grpSp>
      <p:sp>
        <p:nvSpPr>
          <p:cNvPr id="28" name="object 28"/>
          <p:cNvSpPr/>
          <p:nvPr/>
        </p:nvSpPr>
        <p:spPr>
          <a:xfrm>
            <a:off x="10950219" y="2100421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157227" y="6661172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3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69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214050" y="3050044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47" y="8948827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1465245" y="704764"/>
            <a:ext cx="586930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100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245" dirty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10" dirty="0">
                <a:solidFill>
                  <a:srgbClr val="000000"/>
                </a:solidFill>
                <a:latin typeface="Tahoma"/>
                <a:cs typeface="Tahoma"/>
              </a:rPr>
              <a:t>U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8578" y="2352155"/>
            <a:ext cx="9164320" cy="2835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155" dirty="0">
                <a:latin typeface="Tahoma"/>
                <a:cs typeface="Tahoma"/>
              </a:rPr>
              <a:t>-Anadolu </a:t>
            </a:r>
            <a:r>
              <a:rPr sz="3200" spc="80" dirty="0">
                <a:latin typeface="Tahoma"/>
                <a:cs typeface="Tahoma"/>
              </a:rPr>
              <a:t>Lisesi’nin </a:t>
            </a:r>
            <a:r>
              <a:rPr sz="3200" spc="65" dirty="0">
                <a:latin typeface="Tahoma"/>
                <a:cs typeface="Tahoma"/>
              </a:rPr>
              <a:t>amaçları; </a:t>
            </a:r>
            <a:r>
              <a:rPr sz="3200" spc="55" dirty="0">
                <a:latin typeface="Tahoma"/>
                <a:cs typeface="Tahoma"/>
              </a:rPr>
              <a:t>öğrencilerin </a:t>
            </a:r>
            <a:r>
              <a:rPr sz="3200" dirty="0">
                <a:latin typeface="Tahoma"/>
                <a:cs typeface="Tahoma"/>
              </a:rPr>
              <a:t>ilgi,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60" dirty="0">
                <a:latin typeface="Tahoma"/>
                <a:cs typeface="Tahoma"/>
              </a:rPr>
              <a:t>yetenek </a:t>
            </a:r>
            <a:r>
              <a:rPr sz="3200" spc="75" dirty="0">
                <a:latin typeface="Tahoma"/>
                <a:cs typeface="Tahoma"/>
              </a:rPr>
              <a:t>ve </a:t>
            </a:r>
            <a:r>
              <a:rPr sz="3200" spc="114" dirty="0">
                <a:latin typeface="Tahoma"/>
                <a:cs typeface="Tahoma"/>
              </a:rPr>
              <a:t>başarılarına </a:t>
            </a:r>
            <a:r>
              <a:rPr sz="3200" spc="75" dirty="0">
                <a:latin typeface="Tahoma"/>
                <a:cs typeface="Tahoma"/>
              </a:rPr>
              <a:t>göre yüksek </a:t>
            </a:r>
            <a:r>
              <a:rPr sz="3200" spc="70" dirty="0">
                <a:latin typeface="Tahoma"/>
                <a:cs typeface="Tahoma"/>
              </a:rPr>
              <a:t>öğretim </a:t>
            </a:r>
            <a:r>
              <a:rPr sz="3200" spc="75" dirty="0">
                <a:latin typeface="Tahoma"/>
                <a:cs typeface="Tahoma"/>
              </a:rPr>
              <a:t> </a:t>
            </a:r>
            <a:r>
              <a:rPr sz="3200" spc="100" dirty="0">
                <a:latin typeface="Tahoma"/>
                <a:cs typeface="Tahoma"/>
              </a:rPr>
              <a:t>programlarına </a:t>
            </a:r>
            <a:r>
              <a:rPr sz="3200" spc="80" dirty="0">
                <a:latin typeface="Tahoma"/>
                <a:cs typeface="Tahoma"/>
              </a:rPr>
              <a:t>hazırlanmalarını, </a:t>
            </a:r>
            <a:r>
              <a:rPr sz="3200" spc="130" dirty="0">
                <a:latin typeface="Tahoma"/>
                <a:cs typeface="Tahoma"/>
              </a:rPr>
              <a:t>yabancı </a:t>
            </a:r>
            <a:r>
              <a:rPr sz="3200" spc="-5" dirty="0">
                <a:latin typeface="Tahoma"/>
                <a:cs typeface="Tahoma"/>
              </a:rPr>
              <a:t>dili,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120" dirty="0">
                <a:latin typeface="Tahoma"/>
                <a:cs typeface="Tahoma"/>
              </a:rPr>
              <a:t>dünyadaki </a:t>
            </a:r>
            <a:r>
              <a:rPr sz="3200" spc="70" dirty="0">
                <a:latin typeface="Tahoma"/>
                <a:cs typeface="Tahoma"/>
              </a:rPr>
              <a:t>bilimsel </a:t>
            </a:r>
            <a:r>
              <a:rPr sz="3200" spc="75" dirty="0">
                <a:latin typeface="Tahoma"/>
                <a:cs typeface="Tahoma"/>
              </a:rPr>
              <a:t>ve </a:t>
            </a:r>
            <a:r>
              <a:rPr sz="3200" spc="35" dirty="0">
                <a:latin typeface="Tahoma"/>
                <a:cs typeface="Tahoma"/>
              </a:rPr>
              <a:t>teknolojik </a:t>
            </a:r>
            <a:r>
              <a:rPr sz="3200" spc="60" dirty="0">
                <a:latin typeface="Tahoma"/>
                <a:cs typeface="Tahoma"/>
              </a:rPr>
              <a:t>gelişmeleri </a:t>
            </a:r>
            <a:r>
              <a:rPr sz="3200" spc="65" dirty="0">
                <a:latin typeface="Tahoma"/>
                <a:cs typeface="Tahoma"/>
              </a:rPr>
              <a:t> </a:t>
            </a:r>
            <a:r>
              <a:rPr sz="3200" spc="70" dirty="0">
                <a:latin typeface="Tahoma"/>
                <a:cs typeface="Tahoma"/>
              </a:rPr>
              <a:t>izleyebilecek</a:t>
            </a:r>
            <a:r>
              <a:rPr sz="3200" spc="-160" dirty="0">
                <a:latin typeface="Tahoma"/>
                <a:cs typeface="Tahoma"/>
              </a:rPr>
              <a:t> </a:t>
            </a:r>
            <a:r>
              <a:rPr sz="3200" spc="110" dirty="0">
                <a:latin typeface="Tahoma"/>
                <a:cs typeface="Tahoma"/>
              </a:rPr>
              <a:t>düzeyde</a:t>
            </a:r>
            <a:r>
              <a:rPr sz="3200" spc="-160" dirty="0">
                <a:latin typeface="Tahoma"/>
                <a:cs typeface="Tahoma"/>
              </a:rPr>
              <a:t> </a:t>
            </a:r>
            <a:r>
              <a:rPr sz="3200" spc="55" dirty="0">
                <a:latin typeface="Tahoma"/>
                <a:cs typeface="Tahoma"/>
              </a:rPr>
              <a:t>öğrenmelerini</a:t>
            </a:r>
            <a:r>
              <a:rPr sz="3200" spc="-160" dirty="0">
                <a:latin typeface="Tahoma"/>
                <a:cs typeface="Tahoma"/>
              </a:rPr>
              <a:t> </a:t>
            </a:r>
            <a:r>
              <a:rPr sz="3200" spc="85" dirty="0">
                <a:latin typeface="Tahoma"/>
                <a:cs typeface="Tahoma"/>
              </a:rPr>
              <a:t>sağlamaktır.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09200" y="2338507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26474" y="3196543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98018" y="5061669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4"/>
                </a:moveTo>
                <a:lnTo>
                  <a:pt x="909625" y="2113917"/>
                </a:lnTo>
                <a:lnTo>
                  <a:pt x="855706" y="2109281"/>
                </a:lnTo>
                <a:lnTo>
                  <a:pt x="801844" y="2103485"/>
                </a:lnTo>
                <a:lnTo>
                  <a:pt x="748069" y="2096558"/>
                </a:lnTo>
                <a:lnTo>
                  <a:pt x="694410" y="2088528"/>
                </a:lnTo>
                <a:lnTo>
                  <a:pt x="640896" y="2079425"/>
                </a:lnTo>
                <a:lnTo>
                  <a:pt x="587555" y="2069278"/>
                </a:lnTo>
                <a:lnTo>
                  <a:pt x="535754" y="2055575"/>
                </a:lnTo>
                <a:lnTo>
                  <a:pt x="486020" y="2036460"/>
                </a:lnTo>
                <a:lnTo>
                  <a:pt x="438831" y="2012092"/>
                </a:lnTo>
                <a:lnTo>
                  <a:pt x="394663" y="1982630"/>
                </a:lnTo>
                <a:lnTo>
                  <a:pt x="353993" y="1948234"/>
                </a:lnTo>
                <a:lnTo>
                  <a:pt x="315736" y="1912775"/>
                </a:lnTo>
                <a:lnTo>
                  <a:pt x="279323" y="1875975"/>
                </a:lnTo>
                <a:lnTo>
                  <a:pt x="244889" y="1837738"/>
                </a:lnTo>
                <a:lnTo>
                  <a:pt x="212572" y="1797965"/>
                </a:lnTo>
                <a:lnTo>
                  <a:pt x="182507" y="1756560"/>
                </a:lnTo>
                <a:lnTo>
                  <a:pt x="154829" y="1713426"/>
                </a:lnTo>
                <a:lnTo>
                  <a:pt x="129674" y="1668465"/>
                </a:lnTo>
                <a:lnTo>
                  <a:pt x="107179" y="1621581"/>
                </a:lnTo>
                <a:lnTo>
                  <a:pt x="64551" y="1523180"/>
                </a:lnTo>
                <a:lnTo>
                  <a:pt x="49203" y="1490588"/>
                </a:lnTo>
                <a:lnTo>
                  <a:pt x="29333" y="1442555"/>
                </a:lnTo>
                <a:lnTo>
                  <a:pt x="14478" y="1393187"/>
                </a:lnTo>
                <a:lnTo>
                  <a:pt x="4685" y="1342806"/>
                </a:lnTo>
                <a:lnTo>
                  <a:pt x="0" y="1291734"/>
                </a:lnTo>
                <a:lnTo>
                  <a:pt x="467" y="1240293"/>
                </a:lnTo>
                <a:lnTo>
                  <a:pt x="6135" y="1188806"/>
                </a:lnTo>
                <a:lnTo>
                  <a:pt x="12253" y="1140055"/>
                </a:lnTo>
                <a:lnTo>
                  <a:pt x="19760" y="1091506"/>
                </a:lnTo>
                <a:lnTo>
                  <a:pt x="28648" y="1043196"/>
                </a:lnTo>
                <a:lnTo>
                  <a:pt x="38911" y="995162"/>
                </a:lnTo>
                <a:lnTo>
                  <a:pt x="50539" y="947442"/>
                </a:lnTo>
                <a:lnTo>
                  <a:pt x="63527" y="900074"/>
                </a:lnTo>
                <a:lnTo>
                  <a:pt x="77867" y="853094"/>
                </a:lnTo>
                <a:lnTo>
                  <a:pt x="93550" y="806540"/>
                </a:lnTo>
                <a:lnTo>
                  <a:pt x="110571" y="760450"/>
                </a:lnTo>
                <a:lnTo>
                  <a:pt x="128920" y="714861"/>
                </a:lnTo>
                <a:lnTo>
                  <a:pt x="148591" y="669809"/>
                </a:lnTo>
                <a:lnTo>
                  <a:pt x="171299" y="621506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3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8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1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8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9" y="28680"/>
                </a:lnTo>
                <a:lnTo>
                  <a:pt x="1074765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9" y="0"/>
                </a:lnTo>
                <a:lnTo>
                  <a:pt x="1272299" y="1787"/>
                </a:lnTo>
                <a:lnTo>
                  <a:pt x="1325228" y="8860"/>
                </a:lnTo>
                <a:lnTo>
                  <a:pt x="1377692" y="19819"/>
                </a:lnTo>
                <a:lnTo>
                  <a:pt x="1428587" y="32367"/>
                </a:lnTo>
                <a:lnTo>
                  <a:pt x="1478545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90" y="102131"/>
                </a:lnTo>
                <a:lnTo>
                  <a:pt x="1668195" y="124697"/>
                </a:lnTo>
                <a:lnTo>
                  <a:pt x="1712861" y="149404"/>
                </a:lnTo>
                <a:lnTo>
                  <a:pt x="1756348" y="176299"/>
                </a:lnTo>
                <a:lnTo>
                  <a:pt x="1798616" y="205427"/>
                </a:lnTo>
                <a:lnTo>
                  <a:pt x="1839624" y="236836"/>
                </a:lnTo>
                <a:lnTo>
                  <a:pt x="1879333" y="270571"/>
                </a:lnTo>
                <a:lnTo>
                  <a:pt x="1917701" y="306677"/>
                </a:lnTo>
                <a:lnTo>
                  <a:pt x="1952868" y="343915"/>
                </a:lnTo>
                <a:lnTo>
                  <a:pt x="1985862" y="383068"/>
                </a:lnTo>
                <a:lnTo>
                  <a:pt x="2016538" y="424018"/>
                </a:lnTo>
                <a:lnTo>
                  <a:pt x="2044751" y="466651"/>
                </a:lnTo>
                <a:lnTo>
                  <a:pt x="2070357" y="510851"/>
                </a:lnTo>
                <a:lnTo>
                  <a:pt x="2093209" y="556500"/>
                </a:lnTo>
                <a:lnTo>
                  <a:pt x="2113164" y="603484"/>
                </a:lnTo>
                <a:lnTo>
                  <a:pt x="2130113" y="646304"/>
                </a:lnTo>
                <a:lnTo>
                  <a:pt x="2146585" y="689362"/>
                </a:lnTo>
                <a:lnTo>
                  <a:pt x="2161705" y="732898"/>
                </a:lnTo>
                <a:lnTo>
                  <a:pt x="2174599" y="777151"/>
                </a:lnTo>
                <a:lnTo>
                  <a:pt x="2184392" y="822358"/>
                </a:lnTo>
                <a:lnTo>
                  <a:pt x="2193005" y="874007"/>
                </a:lnTo>
                <a:lnTo>
                  <a:pt x="2198998" y="925047"/>
                </a:lnTo>
                <a:lnTo>
                  <a:pt x="2202422" y="975483"/>
                </a:lnTo>
                <a:lnTo>
                  <a:pt x="2203325" y="1025320"/>
                </a:lnTo>
                <a:lnTo>
                  <a:pt x="2201757" y="1074563"/>
                </a:lnTo>
                <a:lnTo>
                  <a:pt x="2197767" y="1123218"/>
                </a:lnTo>
                <a:lnTo>
                  <a:pt x="2191405" y="1171290"/>
                </a:lnTo>
                <a:lnTo>
                  <a:pt x="2182720" y="1218783"/>
                </a:lnTo>
                <a:lnTo>
                  <a:pt x="2171762" y="1265703"/>
                </a:lnTo>
                <a:lnTo>
                  <a:pt x="2158580" y="1312055"/>
                </a:lnTo>
                <a:lnTo>
                  <a:pt x="2143223" y="1357844"/>
                </a:lnTo>
                <a:lnTo>
                  <a:pt x="2125741" y="1403075"/>
                </a:lnTo>
                <a:lnTo>
                  <a:pt x="2106184" y="1447754"/>
                </a:lnTo>
                <a:lnTo>
                  <a:pt x="2084600" y="1491884"/>
                </a:lnTo>
                <a:lnTo>
                  <a:pt x="2061039" y="1535473"/>
                </a:lnTo>
                <a:lnTo>
                  <a:pt x="2035551" y="1578524"/>
                </a:lnTo>
                <a:lnTo>
                  <a:pt x="2008185" y="1621043"/>
                </a:lnTo>
                <a:lnTo>
                  <a:pt x="1978990" y="1663034"/>
                </a:lnTo>
                <a:lnTo>
                  <a:pt x="1949093" y="1701425"/>
                </a:lnTo>
                <a:lnTo>
                  <a:pt x="1917118" y="1737956"/>
                </a:lnTo>
                <a:lnTo>
                  <a:pt x="1883175" y="1772556"/>
                </a:lnTo>
                <a:lnTo>
                  <a:pt x="1847374" y="1805157"/>
                </a:lnTo>
                <a:lnTo>
                  <a:pt x="1809823" y="1835688"/>
                </a:lnTo>
                <a:lnTo>
                  <a:pt x="1770633" y="1864080"/>
                </a:lnTo>
                <a:lnTo>
                  <a:pt x="1729912" y="1890264"/>
                </a:lnTo>
                <a:lnTo>
                  <a:pt x="1687769" y="1914169"/>
                </a:lnTo>
                <a:lnTo>
                  <a:pt x="1644315" y="1935727"/>
                </a:lnTo>
                <a:lnTo>
                  <a:pt x="1599659" y="1954867"/>
                </a:lnTo>
                <a:lnTo>
                  <a:pt x="1553376" y="1973818"/>
                </a:lnTo>
                <a:lnTo>
                  <a:pt x="1506697" y="1991774"/>
                </a:lnTo>
                <a:lnTo>
                  <a:pt x="1459638" y="2008729"/>
                </a:lnTo>
                <a:lnTo>
                  <a:pt x="1412212" y="2024675"/>
                </a:lnTo>
                <a:lnTo>
                  <a:pt x="1364436" y="2039605"/>
                </a:lnTo>
                <a:lnTo>
                  <a:pt x="1316324" y="2053510"/>
                </a:lnTo>
                <a:lnTo>
                  <a:pt x="1267890" y="2066384"/>
                </a:lnTo>
                <a:lnTo>
                  <a:pt x="1219151" y="2078219"/>
                </a:lnTo>
                <a:lnTo>
                  <a:pt x="1170120" y="2089008"/>
                </a:lnTo>
                <a:lnTo>
                  <a:pt x="1120813" y="2098742"/>
                </a:lnTo>
                <a:lnTo>
                  <a:pt x="1071245" y="2107415"/>
                </a:lnTo>
                <a:lnTo>
                  <a:pt x="1012440" y="2113633"/>
                </a:lnTo>
                <a:lnTo>
                  <a:pt x="963574" y="211736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1825458" y="3054687"/>
            <a:ext cx="960119" cy="706755"/>
            <a:chOff x="11825458" y="3054687"/>
            <a:chExt cx="960119" cy="706755"/>
          </a:xfrm>
        </p:grpSpPr>
        <p:sp>
          <p:nvSpPr>
            <p:cNvPr id="7" name="object 7"/>
            <p:cNvSpPr/>
            <p:nvPr/>
          </p:nvSpPr>
          <p:spPr>
            <a:xfrm>
              <a:off x="11825458" y="3054687"/>
              <a:ext cx="867410" cy="621665"/>
            </a:xfrm>
            <a:custGeom>
              <a:avLst/>
              <a:gdLst/>
              <a:ahLst/>
              <a:cxnLst/>
              <a:rect l="l" t="t" r="r" b="b"/>
              <a:pathLst>
                <a:path w="867409" h="621664">
                  <a:moveTo>
                    <a:pt x="818033" y="556049"/>
                  </a:moveTo>
                  <a:lnTo>
                    <a:pt x="816355" y="556202"/>
                  </a:lnTo>
                  <a:lnTo>
                    <a:pt x="778890" y="545794"/>
                  </a:lnTo>
                  <a:lnTo>
                    <a:pt x="740247" y="539161"/>
                  </a:lnTo>
                  <a:lnTo>
                    <a:pt x="700664" y="536507"/>
                  </a:lnTo>
                  <a:lnTo>
                    <a:pt x="660378" y="538036"/>
                  </a:lnTo>
                  <a:lnTo>
                    <a:pt x="620556" y="543788"/>
                  </a:lnTo>
                  <a:lnTo>
                    <a:pt x="582176" y="553514"/>
                  </a:lnTo>
                  <a:lnTo>
                    <a:pt x="545431" y="566971"/>
                  </a:lnTo>
                  <a:lnTo>
                    <a:pt x="510514" y="583917"/>
                  </a:lnTo>
                  <a:lnTo>
                    <a:pt x="489874" y="580954"/>
                  </a:lnTo>
                  <a:lnTo>
                    <a:pt x="472384" y="570821"/>
                  </a:lnTo>
                  <a:lnTo>
                    <a:pt x="459805" y="554965"/>
                  </a:lnTo>
                  <a:lnTo>
                    <a:pt x="453899" y="534830"/>
                  </a:lnTo>
                  <a:lnTo>
                    <a:pt x="451573" y="556196"/>
                  </a:lnTo>
                  <a:lnTo>
                    <a:pt x="441581" y="574379"/>
                  </a:lnTo>
                  <a:lnTo>
                    <a:pt x="425499" y="587488"/>
                  </a:lnTo>
                  <a:lnTo>
                    <a:pt x="404904" y="593632"/>
                  </a:lnTo>
                  <a:lnTo>
                    <a:pt x="403226" y="593785"/>
                  </a:lnTo>
                  <a:lnTo>
                    <a:pt x="365761" y="583377"/>
                  </a:lnTo>
                  <a:lnTo>
                    <a:pt x="327118" y="576743"/>
                  </a:lnTo>
                  <a:lnTo>
                    <a:pt x="287535" y="574089"/>
                  </a:lnTo>
                  <a:lnTo>
                    <a:pt x="247249" y="575619"/>
                  </a:lnTo>
                  <a:lnTo>
                    <a:pt x="207427" y="581370"/>
                  </a:lnTo>
                  <a:lnTo>
                    <a:pt x="169046" y="591096"/>
                  </a:lnTo>
                  <a:lnTo>
                    <a:pt x="132300" y="604554"/>
                  </a:lnTo>
                  <a:lnTo>
                    <a:pt x="97382" y="621500"/>
                  </a:lnTo>
                  <a:lnTo>
                    <a:pt x="76736" y="618537"/>
                  </a:lnTo>
                  <a:lnTo>
                    <a:pt x="59250" y="608404"/>
                  </a:lnTo>
                  <a:lnTo>
                    <a:pt x="46677" y="592547"/>
                  </a:lnTo>
                  <a:lnTo>
                    <a:pt x="40774" y="572412"/>
                  </a:lnTo>
                  <a:lnTo>
                    <a:pt x="0" y="124196"/>
                  </a:lnTo>
                  <a:lnTo>
                    <a:pt x="2326" y="102809"/>
                  </a:lnTo>
                  <a:lnTo>
                    <a:pt x="12320" y="84615"/>
                  </a:lnTo>
                  <a:lnTo>
                    <a:pt x="28407" y="71502"/>
                  </a:lnTo>
                  <a:lnTo>
                    <a:pt x="49010" y="65356"/>
                  </a:lnTo>
                  <a:lnTo>
                    <a:pt x="354320" y="37582"/>
                  </a:lnTo>
                  <a:lnTo>
                    <a:pt x="375685" y="39909"/>
                  </a:lnTo>
                  <a:lnTo>
                    <a:pt x="393869" y="49905"/>
                  </a:lnTo>
                  <a:lnTo>
                    <a:pt x="406979" y="65997"/>
                  </a:lnTo>
                  <a:lnTo>
                    <a:pt x="413125" y="86613"/>
                  </a:lnTo>
                  <a:lnTo>
                    <a:pt x="415450" y="65227"/>
                  </a:lnTo>
                  <a:lnTo>
                    <a:pt x="425441" y="47033"/>
                  </a:lnTo>
                  <a:lnTo>
                    <a:pt x="441522" y="33920"/>
                  </a:lnTo>
                  <a:lnTo>
                    <a:pt x="462117" y="27776"/>
                  </a:lnTo>
                  <a:lnTo>
                    <a:pt x="767448" y="0"/>
                  </a:lnTo>
                  <a:lnTo>
                    <a:pt x="788814" y="2327"/>
                  </a:lnTo>
                  <a:lnTo>
                    <a:pt x="806998" y="12323"/>
                  </a:lnTo>
                  <a:lnTo>
                    <a:pt x="820108" y="28415"/>
                  </a:lnTo>
                  <a:lnTo>
                    <a:pt x="826254" y="49031"/>
                  </a:lnTo>
                  <a:lnTo>
                    <a:pt x="867028" y="497247"/>
                  </a:lnTo>
                  <a:lnTo>
                    <a:pt x="864701" y="518613"/>
                  </a:lnTo>
                  <a:lnTo>
                    <a:pt x="854709" y="536796"/>
                  </a:lnTo>
                  <a:lnTo>
                    <a:pt x="838628" y="549905"/>
                  </a:lnTo>
                  <a:lnTo>
                    <a:pt x="818033" y="556049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01729" y="3312464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81" y="59664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23" y="141097"/>
                  </a:moveTo>
                  <a:lnTo>
                    <a:pt x="233641" y="101828"/>
                  </a:lnTo>
                  <a:lnTo>
                    <a:pt x="9271" y="122237"/>
                  </a:lnTo>
                  <a:lnTo>
                    <a:pt x="12839" y="161505"/>
                  </a:lnTo>
                  <a:lnTo>
                    <a:pt x="237223" y="141097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12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311654" y="3120092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89" y="583917"/>
                  </a:moveTo>
                  <a:lnTo>
                    <a:pt x="132305" y="566971"/>
                  </a:lnTo>
                  <a:lnTo>
                    <a:pt x="169050" y="553514"/>
                  </a:lnTo>
                  <a:lnTo>
                    <a:pt x="207431" y="543787"/>
                  </a:lnTo>
                  <a:lnTo>
                    <a:pt x="247252" y="538036"/>
                  </a:lnTo>
                  <a:lnTo>
                    <a:pt x="287538" y="536507"/>
                  </a:lnTo>
                  <a:lnTo>
                    <a:pt x="327122" y="539165"/>
                  </a:lnTo>
                  <a:lnTo>
                    <a:pt x="365766" y="545809"/>
                  </a:lnTo>
                  <a:lnTo>
                    <a:pt x="403233" y="556238"/>
                  </a:lnTo>
                  <a:lnTo>
                    <a:pt x="404911" y="556085"/>
                  </a:lnTo>
                  <a:lnTo>
                    <a:pt x="425505" y="549935"/>
                  </a:lnTo>
                  <a:lnTo>
                    <a:pt x="441586" y="536814"/>
                  </a:lnTo>
                  <a:lnTo>
                    <a:pt x="451577" y="518619"/>
                  </a:lnTo>
                  <a:lnTo>
                    <a:pt x="453903" y="497247"/>
                  </a:lnTo>
                  <a:lnTo>
                    <a:pt x="413128" y="49031"/>
                  </a:lnTo>
                  <a:lnTo>
                    <a:pt x="406983" y="28415"/>
                  </a:lnTo>
                  <a:lnTo>
                    <a:pt x="393872" y="12323"/>
                  </a:lnTo>
                  <a:lnTo>
                    <a:pt x="375689" y="2327"/>
                  </a:lnTo>
                  <a:lnTo>
                    <a:pt x="354323" y="0"/>
                  </a:lnTo>
                  <a:lnTo>
                    <a:pt x="49028" y="27772"/>
                  </a:lnTo>
                  <a:lnTo>
                    <a:pt x="28412" y="33919"/>
                  </a:lnTo>
                  <a:lnTo>
                    <a:pt x="12320" y="47033"/>
                  </a:lnTo>
                  <a:lnTo>
                    <a:pt x="2325" y="65227"/>
                  </a:lnTo>
                  <a:lnTo>
                    <a:pt x="0" y="86613"/>
                  </a:lnTo>
                  <a:lnTo>
                    <a:pt x="40774" y="534830"/>
                  </a:lnTo>
                  <a:lnTo>
                    <a:pt x="46680" y="554964"/>
                  </a:lnTo>
                  <a:lnTo>
                    <a:pt x="59258" y="570821"/>
                  </a:lnTo>
                  <a:lnTo>
                    <a:pt x="76749" y="580954"/>
                  </a:lnTo>
                  <a:lnTo>
                    <a:pt x="97389" y="583917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98522" y="3157674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93" y="583917"/>
                  </a:moveTo>
                  <a:lnTo>
                    <a:pt x="132309" y="566971"/>
                  </a:lnTo>
                  <a:lnTo>
                    <a:pt x="169054" y="553514"/>
                  </a:lnTo>
                  <a:lnTo>
                    <a:pt x="207434" y="543787"/>
                  </a:lnTo>
                  <a:lnTo>
                    <a:pt x="247256" y="538036"/>
                  </a:lnTo>
                  <a:lnTo>
                    <a:pt x="287541" y="536507"/>
                  </a:lnTo>
                  <a:lnTo>
                    <a:pt x="327121" y="539166"/>
                  </a:lnTo>
                  <a:lnTo>
                    <a:pt x="365755" y="545810"/>
                  </a:lnTo>
                  <a:lnTo>
                    <a:pt x="403201" y="556241"/>
                  </a:lnTo>
                  <a:lnTo>
                    <a:pt x="404914" y="556085"/>
                  </a:lnTo>
                  <a:lnTo>
                    <a:pt x="425509" y="549935"/>
                  </a:lnTo>
                  <a:lnTo>
                    <a:pt x="441589" y="536814"/>
                  </a:lnTo>
                  <a:lnTo>
                    <a:pt x="451580" y="518619"/>
                  </a:lnTo>
                  <a:lnTo>
                    <a:pt x="453907" y="497247"/>
                  </a:lnTo>
                  <a:lnTo>
                    <a:pt x="413132" y="49031"/>
                  </a:lnTo>
                  <a:lnTo>
                    <a:pt x="406986" y="28415"/>
                  </a:lnTo>
                  <a:lnTo>
                    <a:pt x="393876" y="12323"/>
                  </a:lnTo>
                  <a:lnTo>
                    <a:pt x="375693" y="2327"/>
                  </a:lnTo>
                  <a:lnTo>
                    <a:pt x="354327" y="0"/>
                  </a:lnTo>
                  <a:lnTo>
                    <a:pt x="48995" y="27776"/>
                  </a:lnTo>
                  <a:lnTo>
                    <a:pt x="28400" y="33920"/>
                  </a:lnTo>
                  <a:lnTo>
                    <a:pt x="12317" y="47033"/>
                  </a:lnTo>
                  <a:lnTo>
                    <a:pt x="2325" y="65227"/>
                  </a:lnTo>
                  <a:lnTo>
                    <a:pt x="0" y="86614"/>
                  </a:lnTo>
                  <a:lnTo>
                    <a:pt x="40774" y="534830"/>
                  </a:lnTo>
                  <a:lnTo>
                    <a:pt x="46675" y="554965"/>
                  </a:lnTo>
                  <a:lnTo>
                    <a:pt x="59247" y="570822"/>
                  </a:lnTo>
                  <a:lnTo>
                    <a:pt x="76736" y="580955"/>
                  </a:lnTo>
                  <a:lnTo>
                    <a:pt x="97393" y="583917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414860" y="3274872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68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81" y="59677"/>
                  </a:lnTo>
                  <a:lnTo>
                    <a:pt x="227952" y="39268"/>
                  </a:lnTo>
                  <a:close/>
                </a:path>
                <a:path w="247015" h="263525">
                  <a:moveTo>
                    <a:pt x="237210" y="141109"/>
                  </a:moveTo>
                  <a:lnTo>
                    <a:pt x="233641" y="101841"/>
                  </a:lnTo>
                  <a:lnTo>
                    <a:pt x="9271" y="122250"/>
                  </a:lnTo>
                  <a:lnTo>
                    <a:pt x="12839" y="161518"/>
                  </a:lnTo>
                  <a:lnTo>
                    <a:pt x="237210" y="141109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00" y="203644"/>
                  </a:lnTo>
                  <a:lnTo>
                    <a:pt x="18529" y="224053"/>
                  </a:lnTo>
                  <a:lnTo>
                    <a:pt x="22098" y="263321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4984696" y="3778218"/>
            <a:ext cx="777875" cy="976630"/>
            <a:chOff x="14984696" y="3778218"/>
            <a:chExt cx="777875" cy="976630"/>
          </a:xfrm>
        </p:grpSpPr>
        <p:sp>
          <p:nvSpPr>
            <p:cNvPr id="20" name="object 2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11" y="502831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43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53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309115" y="3835014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436026" y="442876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16607" y="3800272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3"/>
              <a:ext cx="211335" cy="32225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2"/>
              <a:ext cx="171983" cy="171982"/>
            </a:xfrm>
            <a:prstGeom prst="rect">
              <a:avLst/>
            </a:prstGeom>
          </p:spPr>
        </p:pic>
      </p:grpSp>
      <p:sp>
        <p:nvSpPr>
          <p:cNvPr id="28" name="object 28"/>
          <p:cNvSpPr/>
          <p:nvPr/>
        </p:nvSpPr>
        <p:spPr>
          <a:xfrm>
            <a:off x="10950219" y="2100421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157227" y="6661172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3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69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214050" y="3050044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47" y="8948827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8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4" y="1334194"/>
                </a:lnTo>
                <a:lnTo>
                  <a:pt x="78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1465245" y="282188"/>
            <a:ext cx="586930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100" dirty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245" dirty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10" dirty="0">
                <a:solidFill>
                  <a:srgbClr val="000000"/>
                </a:solidFill>
                <a:latin typeface="Tahoma"/>
                <a:cs typeface="Tahoma"/>
              </a:rPr>
              <a:t>U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8578" y="2003950"/>
            <a:ext cx="8895080" cy="500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105" dirty="0">
                <a:latin typeface="Tahoma"/>
                <a:cs typeface="Tahoma"/>
              </a:rPr>
              <a:t>-Öğrenim</a:t>
            </a:r>
            <a:r>
              <a:rPr sz="3200" spc="-185" dirty="0">
                <a:latin typeface="Tahoma"/>
                <a:cs typeface="Tahoma"/>
              </a:rPr>
              <a:t> </a:t>
            </a:r>
            <a:r>
              <a:rPr sz="3200" spc="45" dirty="0">
                <a:latin typeface="Tahoma"/>
                <a:cs typeface="Tahoma"/>
              </a:rPr>
              <a:t>süreleri</a:t>
            </a:r>
            <a:r>
              <a:rPr sz="3200" spc="-180" dirty="0">
                <a:latin typeface="Tahoma"/>
                <a:cs typeface="Tahoma"/>
              </a:rPr>
              <a:t> </a:t>
            </a:r>
            <a:r>
              <a:rPr sz="3200" spc="170" dirty="0">
                <a:latin typeface="Tahoma"/>
                <a:cs typeface="Tahoma"/>
              </a:rPr>
              <a:t>4</a:t>
            </a:r>
            <a:r>
              <a:rPr sz="3200" spc="-185" dirty="0">
                <a:latin typeface="Tahoma"/>
                <a:cs typeface="Tahoma"/>
              </a:rPr>
              <a:t> </a:t>
            </a:r>
            <a:r>
              <a:rPr sz="3200" spc="10" dirty="0">
                <a:latin typeface="Tahoma"/>
                <a:cs typeface="Tahoma"/>
              </a:rPr>
              <a:t>yıldır.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4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-695" dirty="0">
                <a:latin typeface="Tahoma"/>
                <a:cs typeface="Tahoma"/>
              </a:rPr>
              <a:t>İ</a:t>
            </a:r>
            <a:r>
              <a:rPr sz="3200" b="1" spc="-10" dirty="0">
                <a:latin typeface="Tahoma"/>
                <a:cs typeface="Tahoma"/>
              </a:rPr>
              <a:t>S</a:t>
            </a:r>
            <a:r>
              <a:rPr sz="3200" b="1" spc="-85" dirty="0">
                <a:latin typeface="Tahoma"/>
                <a:cs typeface="Tahoma"/>
              </a:rPr>
              <a:t>E</a:t>
            </a:r>
            <a:r>
              <a:rPr sz="3200" b="1" spc="-20" dirty="0">
                <a:latin typeface="Tahoma"/>
                <a:cs typeface="Tahoma"/>
              </a:rPr>
              <a:t>D</a:t>
            </a:r>
            <a:r>
              <a:rPr sz="3200" b="1" spc="-80" dirty="0">
                <a:latin typeface="Tahoma"/>
                <a:cs typeface="Tahoma"/>
              </a:rPr>
              <a:t>E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0" dirty="0">
                <a:latin typeface="Tahoma"/>
                <a:cs typeface="Tahoma"/>
              </a:rPr>
              <a:t>B</a:t>
            </a:r>
            <a:r>
              <a:rPr sz="3200" b="1" spc="-20" dirty="0">
                <a:latin typeface="Tahoma"/>
                <a:cs typeface="Tahoma"/>
              </a:rPr>
              <a:t>U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-20" dirty="0">
                <a:latin typeface="Tahoma"/>
                <a:cs typeface="Tahoma"/>
              </a:rPr>
              <a:t>U</a:t>
            </a:r>
            <a:r>
              <a:rPr sz="3200" b="1" spc="-75" dirty="0">
                <a:latin typeface="Tahoma"/>
                <a:cs typeface="Tahoma"/>
              </a:rPr>
              <a:t>N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10" dirty="0">
                <a:latin typeface="Tahoma"/>
                <a:cs typeface="Tahoma"/>
              </a:rPr>
              <a:t>B</a:t>
            </a:r>
            <a:r>
              <a:rPr sz="3200" b="1" spc="-695" dirty="0">
                <a:latin typeface="Tahoma"/>
                <a:cs typeface="Tahoma"/>
              </a:rPr>
              <a:t>İ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-85" dirty="0">
                <a:latin typeface="Tahoma"/>
                <a:cs typeface="Tahoma"/>
              </a:rPr>
              <a:t>E</a:t>
            </a:r>
            <a:r>
              <a:rPr sz="3200" b="1" spc="45" dirty="0">
                <a:latin typeface="Tahoma"/>
                <a:cs typeface="Tahoma"/>
              </a:rPr>
              <a:t>C</a:t>
            </a:r>
            <a:r>
              <a:rPr sz="3200" b="1" spc="-85" dirty="0">
                <a:latin typeface="Tahoma"/>
                <a:cs typeface="Tahoma"/>
              </a:rPr>
              <a:t>E</a:t>
            </a:r>
            <a:r>
              <a:rPr sz="3200" b="1" spc="-155" dirty="0">
                <a:latin typeface="Tahoma"/>
                <a:cs typeface="Tahoma"/>
              </a:rPr>
              <a:t>K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75" dirty="0">
                <a:latin typeface="Tahoma"/>
                <a:cs typeface="Tahoma"/>
              </a:rPr>
              <a:t>N</a:t>
            </a:r>
            <a:r>
              <a:rPr sz="3200" b="1" spc="-70" dirty="0">
                <a:latin typeface="Tahoma"/>
                <a:cs typeface="Tahoma"/>
              </a:rPr>
              <a:t>L</a:t>
            </a:r>
            <a:r>
              <a:rPr sz="3200" b="1" spc="175" dirty="0">
                <a:latin typeface="Tahoma"/>
                <a:cs typeface="Tahoma"/>
              </a:rPr>
              <a:t>A</a:t>
            </a:r>
            <a:r>
              <a:rPr sz="3200" b="1" spc="-100" dirty="0">
                <a:latin typeface="Tahoma"/>
                <a:cs typeface="Tahoma"/>
              </a:rPr>
              <a:t>R</a:t>
            </a:r>
            <a:r>
              <a:rPr sz="3200" b="1" spc="-395" dirty="0">
                <a:latin typeface="Tahoma"/>
                <a:cs typeface="Tahoma"/>
              </a:rPr>
              <a:t>;</a:t>
            </a:r>
            <a:endParaRPr sz="3200">
              <a:latin typeface="Tahoma"/>
              <a:cs typeface="Tahoma"/>
            </a:endParaRPr>
          </a:p>
          <a:p>
            <a:pPr marL="238125">
              <a:lnSpc>
                <a:spcPct val="100000"/>
              </a:lnSpc>
              <a:spcBef>
                <a:spcPts val="509"/>
              </a:spcBef>
            </a:pPr>
            <a:r>
              <a:rPr sz="3200" spc="-10" dirty="0">
                <a:latin typeface="Microsoft Sans Serif"/>
                <a:cs typeface="Microsoft Sans Serif"/>
              </a:rPr>
              <a:t>Sözel,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Eşit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30" dirty="0">
                <a:latin typeface="Microsoft Sans Serif"/>
                <a:cs typeface="Microsoft Sans Serif"/>
              </a:rPr>
              <a:t>Ağırlık,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15" dirty="0">
                <a:latin typeface="Microsoft Sans Serif"/>
                <a:cs typeface="Microsoft Sans Serif"/>
              </a:rPr>
              <a:t>Sayısal</a:t>
            </a:r>
            <a:endParaRPr sz="3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-10" dirty="0">
                <a:latin typeface="Microsoft Sans Serif"/>
                <a:cs typeface="Microsoft Sans Serif"/>
              </a:rPr>
              <a:t>-Alanlar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seçilecek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derslerle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ve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taleple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belirlenir.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3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350">
              <a:latin typeface="Microsoft Sans Serif"/>
              <a:cs typeface="Microsoft Sans Serif"/>
            </a:endParaRPr>
          </a:p>
          <a:p>
            <a:pPr marL="12700" marR="5080">
              <a:lnSpc>
                <a:spcPct val="115199"/>
              </a:lnSpc>
            </a:pPr>
            <a:r>
              <a:rPr sz="3200" spc="-30" dirty="0">
                <a:latin typeface="Tahoma"/>
                <a:cs typeface="Tahoma"/>
              </a:rPr>
              <a:t>-</a:t>
            </a:r>
            <a:r>
              <a:rPr sz="3200" b="1" spc="-30" dirty="0">
                <a:latin typeface="Tahoma"/>
                <a:cs typeface="Tahoma"/>
              </a:rPr>
              <a:t>Ayrıca</a:t>
            </a:r>
            <a:r>
              <a:rPr sz="3200" b="1" spc="-80" dirty="0">
                <a:latin typeface="Tahoma"/>
                <a:cs typeface="Tahoma"/>
              </a:rPr>
              <a:t> </a:t>
            </a:r>
            <a:r>
              <a:rPr sz="3200" b="1" spc="-145" dirty="0">
                <a:latin typeface="Tahoma"/>
                <a:cs typeface="Tahoma"/>
              </a:rPr>
              <a:t>genel</a:t>
            </a:r>
            <a:r>
              <a:rPr sz="3200" b="1" spc="-75" dirty="0">
                <a:latin typeface="Tahoma"/>
                <a:cs typeface="Tahoma"/>
              </a:rPr>
              <a:t> </a:t>
            </a:r>
            <a:r>
              <a:rPr sz="3200" b="1" spc="-160" dirty="0">
                <a:latin typeface="Tahoma"/>
                <a:cs typeface="Tahoma"/>
              </a:rPr>
              <a:t>liselerin</a:t>
            </a:r>
            <a:r>
              <a:rPr sz="3200" b="1" spc="-80" dirty="0">
                <a:latin typeface="Tahoma"/>
                <a:cs typeface="Tahoma"/>
              </a:rPr>
              <a:t> </a:t>
            </a:r>
            <a:r>
              <a:rPr sz="3200" b="1" spc="-75" dirty="0">
                <a:latin typeface="Tahoma"/>
                <a:cs typeface="Tahoma"/>
              </a:rPr>
              <a:t>Anadolu </a:t>
            </a:r>
            <a:r>
              <a:rPr sz="3200" b="1" spc="-120" dirty="0">
                <a:latin typeface="Tahoma"/>
                <a:cs typeface="Tahoma"/>
              </a:rPr>
              <a:t>Lisesi</a:t>
            </a:r>
            <a:r>
              <a:rPr sz="3200" b="1" spc="-80" dirty="0">
                <a:latin typeface="Tahoma"/>
                <a:cs typeface="Tahoma"/>
              </a:rPr>
              <a:t> </a:t>
            </a:r>
            <a:r>
              <a:rPr sz="3200" b="1" spc="-140" dirty="0">
                <a:latin typeface="Tahoma"/>
                <a:cs typeface="Tahoma"/>
              </a:rPr>
              <a:t>olduğunu </a:t>
            </a:r>
            <a:r>
              <a:rPr sz="3200" b="1" spc="-919" dirty="0">
                <a:latin typeface="Tahoma"/>
                <a:cs typeface="Tahoma"/>
              </a:rPr>
              <a:t> </a:t>
            </a:r>
            <a:r>
              <a:rPr sz="3200" b="1" spc="-150" dirty="0">
                <a:latin typeface="Tahoma"/>
                <a:cs typeface="Tahoma"/>
              </a:rPr>
              <a:t>unutmayalım.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44"/>
            <a:ext cx="431165" cy="955675"/>
            <a:chOff x="12665290" y="5644644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79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07632" y="634085"/>
                  </a:moveTo>
                  <a:lnTo>
                    <a:pt x="20586" y="579297"/>
                  </a:lnTo>
                  <a:lnTo>
                    <a:pt x="20523" y="579805"/>
                  </a:lnTo>
                  <a:lnTo>
                    <a:pt x="9118" y="608965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290"/>
                  </a:lnTo>
                  <a:lnTo>
                    <a:pt x="45720" y="823645"/>
                  </a:lnTo>
                  <a:lnTo>
                    <a:pt x="83667" y="868133"/>
                  </a:lnTo>
                  <a:lnTo>
                    <a:pt x="135826" y="908989"/>
                  </a:lnTo>
                  <a:lnTo>
                    <a:pt x="130492" y="863104"/>
                  </a:lnTo>
                  <a:lnTo>
                    <a:pt x="132930" y="828128"/>
                  </a:lnTo>
                  <a:lnTo>
                    <a:pt x="156070" y="782853"/>
                  </a:lnTo>
                  <a:lnTo>
                    <a:pt x="195173" y="757021"/>
                  </a:lnTo>
                  <a:lnTo>
                    <a:pt x="217551" y="746353"/>
                  </a:lnTo>
                  <a:lnTo>
                    <a:pt x="240157" y="734504"/>
                  </a:lnTo>
                  <a:lnTo>
                    <a:pt x="261721" y="719442"/>
                  </a:lnTo>
                  <a:lnTo>
                    <a:pt x="280974" y="699160"/>
                  </a:lnTo>
                  <a:lnTo>
                    <a:pt x="296659" y="671639"/>
                  </a:lnTo>
                  <a:lnTo>
                    <a:pt x="307568" y="634593"/>
                  </a:lnTo>
                  <a:lnTo>
                    <a:pt x="307632" y="634085"/>
                  </a:lnTo>
                  <a:close/>
                </a:path>
                <a:path w="339090" h="909320">
                  <a:moveTo>
                    <a:pt x="338518" y="68453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28"/>
                  </a:lnTo>
                  <a:lnTo>
                    <a:pt x="228650" y="8420"/>
                  </a:lnTo>
                  <a:lnTo>
                    <a:pt x="213982" y="23190"/>
                  </a:lnTo>
                  <a:lnTo>
                    <a:pt x="205828" y="43129"/>
                  </a:lnTo>
                  <a:lnTo>
                    <a:pt x="23139" y="579780"/>
                  </a:lnTo>
                  <a:lnTo>
                    <a:pt x="124599" y="599147"/>
                  </a:lnTo>
                  <a:lnTo>
                    <a:pt x="307632" y="634085"/>
                  </a:lnTo>
                  <a:lnTo>
                    <a:pt x="310730" y="634669"/>
                  </a:lnTo>
                  <a:lnTo>
                    <a:pt x="338518" y="6845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28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44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1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37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18"/>
            <a:ext cx="777875" cy="976630"/>
            <a:chOff x="14984696" y="3778218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83"/>
                  </a:moveTo>
                  <a:lnTo>
                    <a:pt x="684047" y="732510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611" y="502831"/>
                  </a:lnTo>
                  <a:lnTo>
                    <a:pt x="376923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51" y="442036"/>
                  </a:lnTo>
                  <a:lnTo>
                    <a:pt x="479653" y="408343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47"/>
                  </a:lnTo>
                  <a:lnTo>
                    <a:pt x="570547" y="265163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10" y="317271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896"/>
                  </a:lnTo>
                  <a:lnTo>
                    <a:pt x="347218" y="492353"/>
                  </a:lnTo>
                  <a:lnTo>
                    <a:pt x="365201" y="500418"/>
                  </a:lnTo>
                  <a:lnTo>
                    <a:pt x="283819" y="645680"/>
                  </a:lnTo>
                  <a:lnTo>
                    <a:pt x="250888" y="605993"/>
                  </a:lnTo>
                  <a:lnTo>
                    <a:pt x="207416" y="579907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85"/>
                  </a:lnTo>
                  <a:lnTo>
                    <a:pt x="7632" y="673950"/>
                  </a:lnTo>
                  <a:lnTo>
                    <a:pt x="0" y="720293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02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00"/>
                  </a:lnTo>
                  <a:lnTo>
                    <a:pt x="303593" y="733196"/>
                  </a:lnTo>
                  <a:lnTo>
                    <a:pt x="347230" y="655358"/>
                  </a:lnTo>
                  <a:lnTo>
                    <a:pt x="401256" y="558965"/>
                  </a:lnTo>
                  <a:lnTo>
                    <a:pt x="427342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78"/>
                  </a:lnTo>
                  <a:lnTo>
                    <a:pt x="395668" y="828751"/>
                  </a:lnTo>
                  <a:lnTo>
                    <a:pt x="417220" y="870496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74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15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14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67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2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3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54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2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21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4" y="128833"/>
                </a:lnTo>
                <a:lnTo>
                  <a:pt x="490146" y="139872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67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6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5" y="239428"/>
                </a:lnTo>
                <a:lnTo>
                  <a:pt x="360634" y="290578"/>
                </a:lnTo>
                <a:lnTo>
                  <a:pt x="335575" y="336181"/>
                </a:lnTo>
                <a:lnTo>
                  <a:pt x="299503" y="369627"/>
                </a:lnTo>
                <a:lnTo>
                  <a:pt x="261600" y="400818"/>
                </a:lnTo>
                <a:lnTo>
                  <a:pt x="248062" y="407921"/>
                </a:lnTo>
                <a:lnTo>
                  <a:pt x="233518" y="409570"/>
                </a:lnTo>
                <a:lnTo>
                  <a:pt x="217933" y="406909"/>
                </a:lnTo>
                <a:lnTo>
                  <a:pt x="201268" y="401087"/>
                </a:lnTo>
                <a:lnTo>
                  <a:pt x="208236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3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3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2" y="170873"/>
                </a:lnTo>
                <a:lnTo>
                  <a:pt x="320283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6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8" y="148348"/>
                </a:lnTo>
                <a:lnTo>
                  <a:pt x="237049" y="190144"/>
                </a:lnTo>
                <a:lnTo>
                  <a:pt x="225866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5" y="379806"/>
                </a:lnTo>
                <a:lnTo>
                  <a:pt x="42256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6"/>
                </a:lnTo>
                <a:lnTo>
                  <a:pt x="3592" y="357233"/>
                </a:lnTo>
                <a:lnTo>
                  <a:pt x="35155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5" y="181013"/>
                </a:lnTo>
                <a:lnTo>
                  <a:pt x="164201" y="148606"/>
                </a:lnTo>
                <a:lnTo>
                  <a:pt x="161224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9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70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44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3" y="9261784"/>
            <a:ext cx="18288635" cy="1022350"/>
          </a:xfrm>
          <a:custGeom>
            <a:avLst/>
            <a:gdLst/>
            <a:ahLst/>
            <a:cxnLst/>
            <a:rect l="l" t="t" r="r" b="b"/>
            <a:pathLst>
              <a:path w="18288635" h="1022350">
                <a:moveTo>
                  <a:pt x="0" y="1022152"/>
                </a:moveTo>
                <a:lnTo>
                  <a:pt x="532" y="105131"/>
                </a:lnTo>
                <a:lnTo>
                  <a:pt x="19812" y="93866"/>
                </a:lnTo>
                <a:lnTo>
                  <a:pt x="54989" y="71078"/>
                </a:lnTo>
                <a:lnTo>
                  <a:pt x="94742" y="48640"/>
                </a:lnTo>
                <a:lnTo>
                  <a:pt x="138829" y="26533"/>
                </a:lnTo>
                <a:lnTo>
                  <a:pt x="186038" y="17401"/>
                </a:lnTo>
                <a:lnTo>
                  <a:pt x="237094" y="8562"/>
                </a:lnTo>
                <a:lnTo>
                  <a:pt x="291754" y="0"/>
                </a:lnTo>
                <a:lnTo>
                  <a:pt x="1349901" y="80803"/>
                </a:lnTo>
                <a:lnTo>
                  <a:pt x="1401353" y="71995"/>
                </a:lnTo>
                <a:lnTo>
                  <a:pt x="1755460" y="99035"/>
                </a:lnTo>
                <a:lnTo>
                  <a:pt x="1857780" y="94112"/>
                </a:lnTo>
                <a:lnTo>
                  <a:pt x="2162120" y="117352"/>
                </a:lnTo>
                <a:lnTo>
                  <a:pt x="2264583" y="112440"/>
                </a:lnTo>
                <a:lnTo>
                  <a:pt x="2467574" y="127941"/>
                </a:lnTo>
                <a:lnTo>
                  <a:pt x="2620729" y="126899"/>
                </a:lnTo>
                <a:lnTo>
                  <a:pt x="2772822" y="138513"/>
                </a:lnTo>
                <a:lnTo>
                  <a:pt x="2976353" y="141319"/>
                </a:lnTo>
                <a:lnTo>
                  <a:pt x="3279504" y="164468"/>
                </a:lnTo>
                <a:lnTo>
                  <a:pt x="3330609" y="155634"/>
                </a:lnTo>
                <a:lnTo>
                  <a:pt x="3581298" y="174777"/>
                </a:lnTo>
                <a:lnTo>
                  <a:pt x="3632403" y="165942"/>
                </a:lnTo>
                <a:lnTo>
                  <a:pt x="3682541" y="169771"/>
                </a:lnTo>
                <a:lnTo>
                  <a:pt x="3884059" y="172423"/>
                </a:lnTo>
                <a:lnTo>
                  <a:pt x="4134748" y="191566"/>
                </a:lnTo>
                <a:lnTo>
                  <a:pt x="4185853" y="182732"/>
                </a:lnTo>
                <a:lnTo>
                  <a:pt x="5949118" y="317380"/>
                </a:lnTo>
                <a:lnTo>
                  <a:pt x="6000556" y="308571"/>
                </a:lnTo>
                <a:lnTo>
                  <a:pt x="6656344" y="358649"/>
                </a:lnTo>
                <a:lnTo>
                  <a:pt x="6707732" y="349836"/>
                </a:lnTo>
                <a:lnTo>
                  <a:pt x="7110990" y="380630"/>
                </a:lnTo>
                <a:lnTo>
                  <a:pt x="7162351" y="371815"/>
                </a:lnTo>
                <a:lnTo>
                  <a:pt x="7515037" y="398747"/>
                </a:lnTo>
                <a:lnTo>
                  <a:pt x="7616750" y="393777"/>
                </a:lnTo>
                <a:lnTo>
                  <a:pt x="7818215" y="409162"/>
                </a:lnTo>
                <a:lnTo>
                  <a:pt x="7919902" y="404190"/>
                </a:lnTo>
                <a:lnTo>
                  <a:pt x="8222018" y="427260"/>
                </a:lnTo>
                <a:lnTo>
                  <a:pt x="8323677" y="422286"/>
                </a:lnTo>
                <a:lnTo>
                  <a:pt x="8525043" y="437663"/>
                </a:lnTo>
                <a:lnTo>
                  <a:pt x="8626686" y="432688"/>
                </a:lnTo>
                <a:lnTo>
                  <a:pt x="8777690" y="444219"/>
                </a:lnTo>
                <a:lnTo>
                  <a:pt x="8929653" y="443086"/>
                </a:lnTo>
                <a:lnTo>
                  <a:pt x="9130968" y="458459"/>
                </a:lnTo>
                <a:lnTo>
                  <a:pt x="9433890" y="468854"/>
                </a:lnTo>
                <a:lnTo>
                  <a:pt x="9737768" y="466585"/>
                </a:lnTo>
                <a:lnTo>
                  <a:pt x="9939982" y="482027"/>
                </a:lnTo>
                <a:lnTo>
                  <a:pt x="9991502" y="473224"/>
                </a:lnTo>
                <a:lnTo>
                  <a:pt x="10193716" y="488666"/>
                </a:lnTo>
                <a:lnTo>
                  <a:pt x="10245237" y="479863"/>
                </a:lnTo>
                <a:lnTo>
                  <a:pt x="10346344" y="487584"/>
                </a:lnTo>
                <a:lnTo>
                  <a:pt x="10397865" y="478781"/>
                </a:lnTo>
                <a:lnTo>
                  <a:pt x="10498972" y="486502"/>
                </a:lnTo>
                <a:lnTo>
                  <a:pt x="10550492" y="477700"/>
                </a:lnTo>
                <a:lnTo>
                  <a:pt x="10651599" y="485420"/>
                </a:lnTo>
                <a:lnTo>
                  <a:pt x="10703120" y="476618"/>
                </a:lnTo>
                <a:lnTo>
                  <a:pt x="10804227" y="484339"/>
                </a:lnTo>
                <a:lnTo>
                  <a:pt x="10855747" y="475536"/>
                </a:lnTo>
                <a:lnTo>
                  <a:pt x="10956854" y="483257"/>
                </a:lnTo>
                <a:lnTo>
                  <a:pt x="11008375" y="474454"/>
                </a:lnTo>
                <a:lnTo>
                  <a:pt x="11058928" y="478314"/>
                </a:lnTo>
                <a:lnTo>
                  <a:pt x="11110449" y="469512"/>
                </a:lnTo>
                <a:lnTo>
                  <a:pt x="11211556" y="477232"/>
                </a:lnTo>
                <a:lnTo>
                  <a:pt x="11619852" y="457463"/>
                </a:lnTo>
                <a:lnTo>
                  <a:pt x="11720959" y="465184"/>
                </a:lnTo>
                <a:lnTo>
                  <a:pt x="11772480" y="456381"/>
                </a:lnTo>
                <a:lnTo>
                  <a:pt x="11823033" y="460242"/>
                </a:lnTo>
                <a:lnTo>
                  <a:pt x="11874554" y="451439"/>
                </a:lnTo>
                <a:lnTo>
                  <a:pt x="11975661" y="459160"/>
                </a:lnTo>
                <a:lnTo>
                  <a:pt x="12027181" y="450357"/>
                </a:lnTo>
                <a:lnTo>
                  <a:pt x="12128288" y="458078"/>
                </a:lnTo>
                <a:lnTo>
                  <a:pt x="12179809" y="449275"/>
                </a:lnTo>
                <a:lnTo>
                  <a:pt x="12230362" y="453136"/>
                </a:lnTo>
                <a:lnTo>
                  <a:pt x="12384338" y="452157"/>
                </a:lnTo>
                <a:lnTo>
                  <a:pt x="12487074" y="447265"/>
                </a:lnTo>
                <a:lnTo>
                  <a:pt x="12537900" y="451146"/>
                </a:lnTo>
                <a:lnTo>
                  <a:pt x="12589660" y="442362"/>
                </a:lnTo>
                <a:lnTo>
                  <a:pt x="12691159" y="450113"/>
                </a:lnTo>
                <a:lnTo>
                  <a:pt x="12742840" y="441322"/>
                </a:lnTo>
                <a:lnTo>
                  <a:pt x="12844220" y="449064"/>
                </a:lnTo>
                <a:lnTo>
                  <a:pt x="12895859" y="440270"/>
                </a:lnTo>
                <a:lnTo>
                  <a:pt x="12997191" y="448008"/>
                </a:lnTo>
                <a:lnTo>
                  <a:pt x="13048825" y="439214"/>
                </a:lnTo>
                <a:lnTo>
                  <a:pt x="13150180" y="446954"/>
                </a:lnTo>
                <a:lnTo>
                  <a:pt x="13201844" y="438162"/>
                </a:lnTo>
                <a:lnTo>
                  <a:pt x="13252558" y="442035"/>
                </a:lnTo>
                <a:lnTo>
                  <a:pt x="13304262" y="433246"/>
                </a:lnTo>
                <a:lnTo>
                  <a:pt x="13405816" y="441001"/>
                </a:lnTo>
                <a:lnTo>
                  <a:pt x="13457609" y="432219"/>
                </a:lnTo>
                <a:lnTo>
                  <a:pt x="13508473" y="436103"/>
                </a:lnTo>
                <a:lnTo>
                  <a:pt x="13560346" y="427327"/>
                </a:lnTo>
                <a:lnTo>
                  <a:pt x="13611297" y="431218"/>
                </a:lnTo>
                <a:lnTo>
                  <a:pt x="13663266" y="422450"/>
                </a:lnTo>
                <a:lnTo>
                  <a:pt x="13714321" y="426348"/>
                </a:lnTo>
                <a:lnTo>
                  <a:pt x="13765621" y="417529"/>
                </a:lnTo>
                <a:lnTo>
                  <a:pt x="13866205" y="425210"/>
                </a:lnTo>
                <a:lnTo>
                  <a:pt x="13917423" y="416384"/>
                </a:lnTo>
                <a:lnTo>
                  <a:pt x="14322422" y="396363"/>
                </a:lnTo>
                <a:lnTo>
                  <a:pt x="14473456" y="395159"/>
                </a:lnTo>
                <a:lnTo>
                  <a:pt x="15078068" y="364907"/>
                </a:lnTo>
                <a:lnTo>
                  <a:pt x="15229435" y="350992"/>
                </a:lnTo>
                <a:lnTo>
                  <a:pt x="15430508" y="340873"/>
                </a:lnTo>
                <a:lnTo>
                  <a:pt x="15530045" y="348474"/>
                </a:lnTo>
                <a:lnTo>
                  <a:pt x="15630535" y="343411"/>
                </a:lnTo>
                <a:lnTo>
                  <a:pt x="15681260" y="334547"/>
                </a:lnTo>
                <a:lnTo>
                  <a:pt x="15731017" y="338347"/>
                </a:lnTo>
                <a:lnTo>
                  <a:pt x="15781740" y="329483"/>
                </a:lnTo>
                <a:lnTo>
                  <a:pt x="15830365" y="333196"/>
                </a:lnTo>
                <a:lnTo>
                  <a:pt x="15880062" y="324254"/>
                </a:lnTo>
                <a:lnTo>
                  <a:pt x="15928892" y="327983"/>
                </a:lnTo>
                <a:lnTo>
                  <a:pt x="15978783" y="319056"/>
                </a:lnTo>
                <a:lnTo>
                  <a:pt x="16076894" y="326548"/>
                </a:lnTo>
                <a:lnTo>
                  <a:pt x="16127036" y="317640"/>
                </a:lnTo>
                <a:lnTo>
                  <a:pt x="16225603" y="325167"/>
                </a:lnTo>
                <a:lnTo>
                  <a:pt x="16275951" y="316275"/>
                </a:lnTo>
                <a:lnTo>
                  <a:pt x="16424418" y="327612"/>
                </a:lnTo>
                <a:lnTo>
                  <a:pt x="16474964" y="318735"/>
                </a:lnTo>
                <a:lnTo>
                  <a:pt x="16623903" y="330108"/>
                </a:lnTo>
                <a:lnTo>
                  <a:pt x="16674565" y="321240"/>
                </a:lnTo>
                <a:lnTo>
                  <a:pt x="16874044" y="336473"/>
                </a:lnTo>
                <a:lnTo>
                  <a:pt x="16925356" y="327654"/>
                </a:lnTo>
                <a:lnTo>
                  <a:pt x="17227906" y="350758"/>
                </a:lnTo>
                <a:lnTo>
                  <a:pt x="17329874" y="345807"/>
                </a:lnTo>
                <a:lnTo>
                  <a:pt x="17734347" y="376694"/>
                </a:lnTo>
                <a:lnTo>
                  <a:pt x="17836498" y="371758"/>
                </a:lnTo>
                <a:lnTo>
                  <a:pt x="18287764" y="406218"/>
                </a:lnTo>
                <a:lnTo>
                  <a:pt x="18288343" y="1017637"/>
                </a:lnTo>
                <a:lnTo>
                  <a:pt x="0" y="1022152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525288" y="54879"/>
            <a:ext cx="626427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55" dirty="0">
                <a:solidFill>
                  <a:srgbClr val="000000"/>
                </a:solidFill>
                <a:latin typeface="Tahoma"/>
                <a:cs typeface="Tahoma"/>
              </a:rPr>
              <a:t>Y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114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75" dirty="0">
                <a:solidFill>
                  <a:srgbClr val="000000"/>
                </a:solidFill>
                <a:latin typeface="Tahoma"/>
                <a:cs typeface="Tahoma"/>
              </a:rPr>
              <a:t>B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500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140" dirty="0">
                <a:solidFill>
                  <a:srgbClr val="000000"/>
                </a:solidFill>
                <a:latin typeface="Tahoma"/>
                <a:cs typeface="Tahoma"/>
              </a:rPr>
              <a:t>R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26540" y="940704"/>
            <a:ext cx="9973945" cy="8978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304415" algn="ctr">
              <a:lnSpc>
                <a:spcPct val="100000"/>
              </a:lnSpc>
              <a:spcBef>
                <a:spcPts val="100"/>
              </a:spcBef>
            </a:pPr>
            <a:r>
              <a:rPr sz="6400" spc="-270" dirty="0">
                <a:latin typeface="Tahoma"/>
                <a:cs typeface="Tahoma"/>
              </a:rPr>
              <a:t>LİSESİ</a:t>
            </a:r>
            <a:endParaRPr sz="6400">
              <a:latin typeface="Tahoma"/>
              <a:cs typeface="Tahoma"/>
            </a:endParaRPr>
          </a:p>
          <a:p>
            <a:pPr marL="12700" marR="502284">
              <a:lnSpc>
                <a:spcPct val="115199"/>
              </a:lnSpc>
              <a:spcBef>
                <a:spcPts val="5290"/>
              </a:spcBef>
            </a:pPr>
            <a:r>
              <a:rPr sz="3200" spc="145" dirty="0">
                <a:latin typeface="Tahoma"/>
                <a:cs typeface="Tahoma"/>
              </a:rPr>
              <a:t>-Sosyal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70" dirty="0">
                <a:latin typeface="Tahoma"/>
                <a:cs typeface="Tahoma"/>
              </a:rPr>
              <a:t>Bilimler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60" dirty="0">
                <a:latin typeface="Tahoma"/>
                <a:cs typeface="Tahoma"/>
              </a:rPr>
              <a:t>Liseleri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60" dirty="0">
                <a:latin typeface="Tahoma"/>
                <a:cs typeface="Tahoma"/>
              </a:rPr>
              <a:t>edebiyat,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125" dirty="0">
                <a:latin typeface="Tahoma"/>
                <a:cs typeface="Tahoma"/>
              </a:rPr>
              <a:t>sosyal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50" dirty="0">
                <a:latin typeface="Tahoma"/>
                <a:cs typeface="Tahoma"/>
              </a:rPr>
              <a:t>bilimler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ve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130" dirty="0">
                <a:latin typeface="Tahoma"/>
                <a:cs typeface="Tahoma"/>
              </a:rPr>
              <a:t>yabancı </a:t>
            </a:r>
            <a:r>
              <a:rPr sz="3200" spc="65" dirty="0">
                <a:latin typeface="Tahoma"/>
                <a:cs typeface="Tahoma"/>
              </a:rPr>
              <a:t>dil </a:t>
            </a:r>
            <a:r>
              <a:rPr sz="3200" spc="130" dirty="0">
                <a:latin typeface="Tahoma"/>
                <a:cs typeface="Tahoma"/>
              </a:rPr>
              <a:t>alanında </a:t>
            </a:r>
            <a:r>
              <a:rPr sz="3200" spc="55" dirty="0">
                <a:latin typeface="Tahoma"/>
                <a:cs typeface="Tahoma"/>
              </a:rPr>
              <a:t>yetkin </a:t>
            </a:r>
            <a:r>
              <a:rPr sz="3200" spc="50" dirty="0">
                <a:latin typeface="Tahoma"/>
                <a:cs typeface="Tahoma"/>
              </a:rPr>
              <a:t>bireyler </a:t>
            </a:r>
            <a:r>
              <a:rPr sz="3200" spc="60" dirty="0">
                <a:latin typeface="Tahoma"/>
                <a:cs typeface="Tahoma"/>
              </a:rPr>
              <a:t>yetiştirmeyi </a:t>
            </a:r>
            <a:r>
              <a:rPr sz="3200" spc="65" dirty="0">
                <a:latin typeface="Tahoma"/>
                <a:cs typeface="Tahoma"/>
              </a:rPr>
              <a:t> </a:t>
            </a:r>
            <a:r>
              <a:rPr sz="3200" spc="45" dirty="0">
                <a:latin typeface="Tahoma"/>
                <a:cs typeface="Tahoma"/>
              </a:rPr>
              <a:t>hedeflemektedir.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50">
              <a:latin typeface="Tahoma"/>
              <a:cs typeface="Tahoma"/>
            </a:endParaRPr>
          </a:p>
          <a:p>
            <a:pPr marL="12700" marR="5080">
              <a:lnSpc>
                <a:spcPct val="115199"/>
              </a:lnSpc>
            </a:pPr>
            <a:r>
              <a:rPr sz="3200" spc="145" dirty="0">
                <a:latin typeface="Tahoma"/>
                <a:cs typeface="Tahoma"/>
              </a:rPr>
              <a:t>-Amaçlarından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50" dirty="0">
                <a:latin typeface="Tahoma"/>
                <a:cs typeface="Tahoma"/>
              </a:rPr>
              <a:t>biri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100" dirty="0">
                <a:latin typeface="Tahoma"/>
                <a:cs typeface="Tahoma"/>
              </a:rPr>
              <a:t>de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110" dirty="0">
                <a:latin typeface="Tahoma"/>
                <a:cs typeface="Tahoma"/>
              </a:rPr>
              <a:t>siyaset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75" dirty="0">
                <a:latin typeface="Tahoma"/>
                <a:cs typeface="Tahoma"/>
              </a:rPr>
              <a:t>ve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80" dirty="0">
                <a:latin typeface="Tahoma"/>
                <a:cs typeface="Tahoma"/>
              </a:rPr>
              <a:t>bürokrasiye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-10" dirty="0">
                <a:latin typeface="Tahoma"/>
                <a:cs typeface="Tahoma"/>
              </a:rPr>
              <a:t>kültürlü;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60" dirty="0">
                <a:latin typeface="Tahoma"/>
                <a:cs typeface="Tahoma"/>
              </a:rPr>
              <a:t>devleti </a:t>
            </a:r>
            <a:r>
              <a:rPr sz="3200" spc="75" dirty="0">
                <a:latin typeface="Tahoma"/>
                <a:cs typeface="Tahoma"/>
              </a:rPr>
              <a:t>ve </a:t>
            </a:r>
            <a:r>
              <a:rPr sz="3200" spc="90" dirty="0">
                <a:latin typeface="Tahoma"/>
                <a:cs typeface="Tahoma"/>
              </a:rPr>
              <a:t>demokrasiyi </a:t>
            </a:r>
            <a:r>
              <a:rPr sz="3200" spc="50" dirty="0">
                <a:latin typeface="Tahoma"/>
                <a:cs typeface="Tahoma"/>
              </a:rPr>
              <a:t>iyi </a:t>
            </a:r>
            <a:r>
              <a:rPr sz="3200" spc="70" dirty="0">
                <a:latin typeface="Tahoma"/>
                <a:cs typeface="Tahoma"/>
              </a:rPr>
              <a:t>tanıyan, </a:t>
            </a:r>
            <a:r>
              <a:rPr sz="3200" spc="135" dirty="0">
                <a:latin typeface="Tahoma"/>
                <a:cs typeface="Tahoma"/>
              </a:rPr>
              <a:t>ona </a:t>
            </a:r>
            <a:r>
              <a:rPr sz="3200" spc="45" dirty="0">
                <a:latin typeface="Tahoma"/>
                <a:cs typeface="Tahoma"/>
              </a:rPr>
              <a:t>işlerlik </a:t>
            </a:r>
            <a:r>
              <a:rPr sz="3200" spc="50" dirty="0">
                <a:latin typeface="Tahoma"/>
                <a:cs typeface="Tahoma"/>
              </a:rPr>
              <a:t> </a:t>
            </a:r>
            <a:r>
              <a:rPr sz="3200" spc="135" dirty="0">
                <a:latin typeface="Tahoma"/>
                <a:cs typeface="Tahoma"/>
              </a:rPr>
              <a:t>kazandıracak</a:t>
            </a:r>
            <a:r>
              <a:rPr sz="3200" spc="-175" dirty="0">
                <a:latin typeface="Tahoma"/>
                <a:cs typeface="Tahoma"/>
              </a:rPr>
              <a:t> </a:t>
            </a:r>
            <a:r>
              <a:rPr sz="3200" spc="90" dirty="0">
                <a:latin typeface="Tahoma"/>
                <a:cs typeface="Tahoma"/>
              </a:rPr>
              <a:t>elemanlar</a:t>
            </a:r>
            <a:r>
              <a:rPr sz="3200" spc="-170" dirty="0">
                <a:latin typeface="Tahoma"/>
                <a:cs typeface="Tahoma"/>
              </a:rPr>
              <a:t> </a:t>
            </a:r>
            <a:r>
              <a:rPr sz="3200" spc="30" dirty="0">
                <a:latin typeface="Tahoma"/>
                <a:cs typeface="Tahoma"/>
              </a:rPr>
              <a:t>yetiştirmektir.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4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300">
              <a:latin typeface="Tahoma"/>
              <a:cs typeface="Tahoma"/>
            </a:endParaRPr>
          </a:p>
          <a:p>
            <a:pPr marL="12700" marR="215265">
              <a:lnSpc>
                <a:spcPct val="115199"/>
              </a:lnSpc>
              <a:tabLst>
                <a:tab pos="5479415" algn="l"/>
              </a:tabLst>
            </a:pPr>
            <a:r>
              <a:rPr sz="3200" spc="185" dirty="0">
                <a:latin typeface="Tahoma"/>
                <a:cs typeface="Tahoma"/>
              </a:rPr>
              <a:t>-Bu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60" dirty="0">
                <a:latin typeface="Tahoma"/>
                <a:cs typeface="Tahoma"/>
              </a:rPr>
              <a:t>liselerden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105" dirty="0">
                <a:latin typeface="Tahoma"/>
                <a:cs typeface="Tahoma"/>
              </a:rPr>
              <a:t>mezun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105" dirty="0">
                <a:latin typeface="Tahoma"/>
                <a:cs typeface="Tahoma"/>
              </a:rPr>
              <a:t>olan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55" dirty="0">
                <a:latin typeface="Tahoma"/>
                <a:cs typeface="Tahoma"/>
              </a:rPr>
              <a:t>öğrenciler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b="1" spc="-175" dirty="0">
                <a:latin typeface="Tahoma"/>
                <a:cs typeface="Tahoma"/>
              </a:rPr>
              <a:t>Hukuk,</a:t>
            </a:r>
            <a:r>
              <a:rPr sz="3200" b="1" spc="-80" dirty="0">
                <a:latin typeface="Tahoma"/>
                <a:cs typeface="Tahoma"/>
              </a:rPr>
              <a:t> </a:t>
            </a:r>
            <a:r>
              <a:rPr sz="3200" b="1" spc="-100" dirty="0">
                <a:latin typeface="Tahoma"/>
                <a:cs typeface="Tahoma"/>
              </a:rPr>
              <a:t>Siyaset </a:t>
            </a:r>
            <a:r>
              <a:rPr sz="3200" b="1" spc="-919" dirty="0">
                <a:latin typeface="Tahoma"/>
                <a:cs typeface="Tahoma"/>
              </a:rPr>
              <a:t> </a:t>
            </a:r>
            <a:r>
              <a:rPr sz="3200" b="1" spc="-155" dirty="0">
                <a:latin typeface="Tahoma"/>
                <a:cs typeface="Tahoma"/>
              </a:rPr>
              <a:t>Bilimi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50" dirty="0">
                <a:latin typeface="Tahoma"/>
                <a:cs typeface="Tahoma"/>
              </a:rPr>
              <a:t>ve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30" dirty="0">
                <a:latin typeface="Tahoma"/>
                <a:cs typeface="Tahoma"/>
              </a:rPr>
              <a:t>Kamu</a:t>
            </a:r>
            <a:r>
              <a:rPr sz="3200" b="1" spc="-80" dirty="0">
                <a:latin typeface="Tahoma"/>
                <a:cs typeface="Tahoma"/>
              </a:rPr>
              <a:t> </a:t>
            </a:r>
            <a:r>
              <a:rPr sz="3200" b="1" spc="-180" dirty="0">
                <a:latin typeface="Tahoma"/>
                <a:cs typeface="Tahoma"/>
              </a:rPr>
              <a:t>Yönetimi,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55" dirty="0">
                <a:latin typeface="Tahoma"/>
                <a:cs typeface="Tahoma"/>
              </a:rPr>
              <a:t>Türk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40" dirty="0">
                <a:latin typeface="Tahoma"/>
                <a:cs typeface="Tahoma"/>
              </a:rPr>
              <a:t>Dili</a:t>
            </a:r>
            <a:r>
              <a:rPr sz="3200" b="1" spc="-80" dirty="0">
                <a:latin typeface="Tahoma"/>
                <a:cs typeface="Tahoma"/>
              </a:rPr>
              <a:t> </a:t>
            </a:r>
            <a:r>
              <a:rPr sz="3200" b="1" spc="-150" dirty="0">
                <a:latin typeface="Tahoma"/>
                <a:cs typeface="Tahoma"/>
              </a:rPr>
              <a:t>ve</a:t>
            </a:r>
            <a:r>
              <a:rPr sz="3200" b="1" spc="-85" dirty="0">
                <a:latin typeface="Tahoma"/>
                <a:cs typeface="Tahoma"/>
              </a:rPr>
              <a:t> </a:t>
            </a:r>
            <a:r>
              <a:rPr sz="3200" b="1" spc="-130" dirty="0">
                <a:latin typeface="Tahoma"/>
                <a:cs typeface="Tahoma"/>
              </a:rPr>
              <a:t>Edebiyatı, </a:t>
            </a:r>
            <a:r>
              <a:rPr sz="3200" b="1" spc="-125" dirty="0">
                <a:latin typeface="Tahoma"/>
                <a:cs typeface="Tahoma"/>
              </a:rPr>
              <a:t> </a:t>
            </a:r>
            <a:r>
              <a:rPr sz="3200" b="1" spc="-140" dirty="0">
                <a:latin typeface="Tahoma"/>
                <a:cs typeface="Tahoma"/>
              </a:rPr>
              <a:t>Felsefe,</a:t>
            </a:r>
            <a:r>
              <a:rPr sz="3200" b="1" spc="-70" dirty="0">
                <a:latin typeface="Tahoma"/>
                <a:cs typeface="Tahoma"/>
              </a:rPr>
              <a:t> </a:t>
            </a:r>
            <a:r>
              <a:rPr sz="3200" b="1" spc="-95" dirty="0">
                <a:latin typeface="Tahoma"/>
                <a:cs typeface="Tahoma"/>
              </a:rPr>
              <a:t>Uluslararası</a:t>
            </a:r>
            <a:r>
              <a:rPr sz="3200" b="1" spc="-70" dirty="0">
                <a:latin typeface="Tahoma"/>
                <a:cs typeface="Tahoma"/>
              </a:rPr>
              <a:t> </a:t>
            </a:r>
            <a:r>
              <a:rPr sz="3200" b="1" spc="-229" dirty="0">
                <a:latin typeface="Tahoma"/>
                <a:cs typeface="Tahoma"/>
              </a:rPr>
              <a:t>İlişkiler	</a:t>
            </a:r>
            <a:r>
              <a:rPr sz="3200" spc="90" dirty="0">
                <a:latin typeface="Tahoma"/>
                <a:cs typeface="Tahoma"/>
              </a:rPr>
              <a:t>gibi </a:t>
            </a:r>
            <a:r>
              <a:rPr sz="3200" spc="135" dirty="0">
                <a:latin typeface="Tahoma"/>
                <a:cs typeface="Tahoma"/>
              </a:rPr>
              <a:t>alanlara </a:t>
            </a:r>
            <a:r>
              <a:rPr sz="3200" spc="140" dirty="0">
                <a:latin typeface="Tahoma"/>
                <a:cs typeface="Tahoma"/>
              </a:rPr>
              <a:t> </a:t>
            </a:r>
            <a:r>
              <a:rPr sz="3200" spc="40" dirty="0">
                <a:latin typeface="Tahoma"/>
                <a:cs typeface="Tahoma"/>
              </a:rPr>
              <a:t>yerleşmektedir.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5290" y="5644650"/>
            <a:ext cx="431165" cy="955675"/>
            <a:chOff x="12665290" y="5644650"/>
            <a:chExt cx="431165" cy="955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80486" y="6507685"/>
              <a:ext cx="218379" cy="926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65278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18" y="68465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41" y="0"/>
                  </a:lnTo>
                  <a:lnTo>
                    <a:pt x="247789" y="241"/>
                  </a:lnTo>
                  <a:lnTo>
                    <a:pt x="228650" y="8432"/>
                  </a:lnTo>
                  <a:lnTo>
                    <a:pt x="213982" y="23190"/>
                  </a:lnTo>
                  <a:lnTo>
                    <a:pt x="205828" y="43141"/>
                  </a:lnTo>
                  <a:lnTo>
                    <a:pt x="23139" y="579793"/>
                  </a:lnTo>
                  <a:lnTo>
                    <a:pt x="94081" y="593344"/>
                  </a:lnTo>
                  <a:lnTo>
                    <a:pt x="20586" y="579310"/>
                  </a:lnTo>
                  <a:lnTo>
                    <a:pt x="20523" y="579818"/>
                  </a:lnTo>
                  <a:lnTo>
                    <a:pt x="9118" y="608977"/>
                  </a:lnTo>
                  <a:lnTo>
                    <a:pt x="1752" y="644931"/>
                  </a:lnTo>
                  <a:lnTo>
                    <a:pt x="0" y="686155"/>
                  </a:lnTo>
                  <a:lnTo>
                    <a:pt x="5613" y="730872"/>
                  </a:lnTo>
                  <a:lnTo>
                    <a:pt x="20281" y="777303"/>
                  </a:lnTo>
                  <a:lnTo>
                    <a:pt x="45720" y="823645"/>
                  </a:lnTo>
                  <a:lnTo>
                    <a:pt x="83667" y="868146"/>
                  </a:lnTo>
                  <a:lnTo>
                    <a:pt x="135826" y="908989"/>
                  </a:lnTo>
                  <a:lnTo>
                    <a:pt x="130492" y="863117"/>
                  </a:lnTo>
                  <a:lnTo>
                    <a:pt x="132930" y="828141"/>
                  </a:lnTo>
                  <a:lnTo>
                    <a:pt x="156070" y="782866"/>
                  </a:lnTo>
                  <a:lnTo>
                    <a:pt x="195173" y="757034"/>
                  </a:lnTo>
                  <a:lnTo>
                    <a:pt x="217551" y="746366"/>
                  </a:lnTo>
                  <a:lnTo>
                    <a:pt x="240157" y="734504"/>
                  </a:lnTo>
                  <a:lnTo>
                    <a:pt x="280974" y="699173"/>
                  </a:lnTo>
                  <a:lnTo>
                    <a:pt x="307568" y="634593"/>
                  </a:lnTo>
                  <a:lnTo>
                    <a:pt x="307619" y="634098"/>
                  </a:lnTo>
                  <a:lnTo>
                    <a:pt x="310730" y="634682"/>
                  </a:lnTo>
                  <a:lnTo>
                    <a:pt x="338518" y="6846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58788" y="5666334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67"/>
                  </a:moveTo>
                  <a:lnTo>
                    <a:pt x="287587" y="634690"/>
                  </a:lnTo>
                  <a:lnTo>
                    <a:pt x="315376" y="68471"/>
                  </a:lnTo>
                  <a:lnTo>
                    <a:pt x="315148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6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3"/>
                  </a:lnTo>
                  <a:lnTo>
                    <a:pt x="101465" y="599167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0357" y="5644650"/>
              <a:ext cx="185491" cy="14118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38222" y="6246137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4"/>
                  </a:lnTo>
                  <a:lnTo>
                    <a:pt x="1747" y="65629"/>
                  </a:lnTo>
                  <a:lnTo>
                    <a:pt x="0" y="106857"/>
                  </a:lnTo>
                  <a:lnTo>
                    <a:pt x="5599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2"/>
                  </a:lnTo>
                  <a:lnTo>
                    <a:pt x="135813" y="329695"/>
                  </a:lnTo>
                  <a:lnTo>
                    <a:pt x="130477" y="283810"/>
                  </a:lnTo>
                  <a:lnTo>
                    <a:pt x="132911" y="248837"/>
                  </a:lnTo>
                  <a:lnTo>
                    <a:pt x="156048" y="203558"/>
                  </a:lnTo>
                  <a:lnTo>
                    <a:pt x="195151" y="177726"/>
                  </a:lnTo>
                  <a:lnTo>
                    <a:pt x="217541" y="167060"/>
                  </a:lnTo>
                  <a:lnTo>
                    <a:pt x="240144" y="155205"/>
                  </a:lnTo>
                  <a:lnTo>
                    <a:pt x="280952" y="119863"/>
                  </a:lnTo>
                  <a:lnTo>
                    <a:pt x="307501" y="55565"/>
                  </a:lnTo>
                  <a:lnTo>
                    <a:pt x="307649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4044" y="6021243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599"/>
                  </a:lnTo>
                  <a:lnTo>
                    <a:pt x="222874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984696" y="3778224"/>
            <a:ext cx="777875" cy="976630"/>
            <a:chOff x="14984696" y="3778224"/>
            <a:chExt cx="777875" cy="976630"/>
          </a:xfrm>
        </p:grpSpPr>
        <p:sp>
          <p:nvSpPr>
            <p:cNvPr id="10" name="object 10"/>
            <p:cNvSpPr/>
            <p:nvPr/>
          </p:nvSpPr>
          <p:spPr>
            <a:xfrm>
              <a:off x="14984692" y="3790428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45" y="778395"/>
                  </a:moveTo>
                  <a:lnTo>
                    <a:pt x="684047" y="732523"/>
                  </a:lnTo>
                  <a:lnTo>
                    <a:pt x="662495" y="690778"/>
                  </a:lnTo>
                  <a:lnTo>
                    <a:pt x="627773" y="656653"/>
                  </a:lnTo>
                  <a:lnTo>
                    <a:pt x="592582" y="638048"/>
                  </a:lnTo>
                  <a:lnTo>
                    <a:pt x="555066" y="629412"/>
                  </a:lnTo>
                  <a:lnTo>
                    <a:pt x="517105" y="630402"/>
                  </a:lnTo>
                  <a:lnTo>
                    <a:pt x="480568" y="640715"/>
                  </a:lnTo>
                  <a:lnTo>
                    <a:pt x="452780" y="513245"/>
                  </a:lnTo>
                  <a:lnTo>
                    <a:pt x="406577" y="523303"/>
                  </a:lnTo>
                  <a:lnTo>
                    <a:pt x="370624" y="502856"/>
                  </a:lnTo>
                  <a:lnTo>
                    <a:pt x="376923" y="505663"/>
                  </a:lnTo>
                  <a:lnTo>
                    <a:pt x="410641" y="506564"/>
                  </a:lnTo>
                  <a:lnTo>
                    <a:pt x="442036" y="494309"/>
                  </a:lnTo>
                  <a:lnTo>
                    <a:pt x="465480" y="471741"/>
                  </a:lnTo>
                  <a:lnTo>
                    <a:pt x="478751" y="442048"/>
                  </a:lnTo>
                  <a:lnTo>
                    <a:pt x="479653" y="408355"/>
                  </a:lnTo>
                  <a:lnTo>
                    <a:pt x="479450" y="407060"/>
                  </a:lnTo>
                  <a:lnTo>
                    <a:pt x="486956" y="412343"/>
                  </a:lnTo>
                  <a:lnTo>
                    <a:pt x="548627" y="303860"/>
                  </a:lnTo>
                  <a:lnTo>
                    <a:pt x="570547" y="265176"/>
                  </a:lnTo>
                  <a:lnTo>
                    <a:pt x="612152" y="155409"/>
                  </a:lnTo>
                  <a:lnTo>
                    <a:pt x="607542" y="84391"/>
                  </a:lnTo>
                  <a:lnTo>
                    <a:pt x="584454" y="46164"/>
                  </a:lnTo>
                  <a:lnTo>
                    <a:pt x="570598" y="34747"/>
                  </a:lnTo>
                  <a:lnTo>
                    <a:pt x="411010" y="317284"/>
                  </a:lnTo>
                  <a:lnTo>
                    <a:pt x="343027" y="0"/>
                  </a:lnTo>
                  <a:lnTo>
                    <a:pt x="326390" y="6769"/>
                  </a:lnTo>
                  <a:lnTo>
                    <a:pt x="292938" y="36372"/>
                  </a:lnTo>
                  <a:lnTo>
                    <a:pt x="267360" y="102781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58"/>
                  </a:lnTo>
                  <a:lnTo>
                    <a:pt x="312775" y="406387"/>
                  </a:lnTo>
                  <a:lnTo>
                    <a:pt x="311150" y="421703"/>
                  </a:lnTo>
                  <a:lnTo>
                    <a:pt x="312432" y="437502"/>
                  </a:lnTo>
                  <a:lnTo>
                    <a:pt x="324662" y="468909"/>
                  </a:lnTo>
                  <a:lnTo>
                    <a:pt x="347218" y="492366"/>
                  </a:lnTo>
                  <a:lnTo>
                    <a:pt x="365201" y="500430"/>
                  </a:lnTo>
                  <a:lnTo>
                    <a:pt x="283819" y="645693"/>
                  </a:lnTo>
                  <a:lnTo>
                    <a:pt x="250888" y="605993"/>
                  </a:lnTo>
                  <a:lnTo>
                    <a:pt x="207416" y="579920"/>
                  </a:lnTo>
                  <a:lnTo>
                    <a:pt x="157454" y="569518"/>
                  </a:lnTo>
                  <a:lnTo>
                    <a:pt x="105092" y="576872"/>
                  </a:lnTo>
                  <a:lnTo>
                    <a:pt x="61785" y="599084"/>
                  </a:lnTo>
                  <a:lnTo>
                    <a:pt x="28765" y="632498"/>
                  </a:lnTo>
                  <a:lnTo>
                    <a:pt x="7632" y="673950"/>
                  </a:lnTo>
                  <a:lnTo>
                    <a:pt x="0" y="720305"/>
                  </a:lnTo>
                  <a:lnTo>
                    <a:pt x="7467" y="768388"/>
                  </a:lnTo>
                  <a:lnTo>
                    <a:pt x="29692" y="811695"/>
                  </a:lnTo>
                  <a:lnTo>
                    <a:pt x="63093" y="844715"/>
                  </a:lnTo>
                  <a:lnTo>
                    <a:pt x="104546" y="865835"/>
                  </a:lnTo>
                  <a:lnTo>
                    <a:pt x="150888" y="873467"/>
                  </a:lnTo>
                  <a:lnTo>
                    <a:pt x="198958" y="866013"/>
                  </a:lnTo>
                  <a:lnTo>
                    <a:pt x="240093" y="845362"/>
                  </a:lnTo>
                  <a:lnTo>
                    <a:pt x="272135" y="814578"/>
                  </a:lnTo>
                  <a:lnTo>
                    <a:pt x="293763" y="776312"/>
                  </a:lnTo>
                  <a:lnTo>
                    <a:pt x="303593" y="733196"/>
                  </a:lnTo>
                  <a:lnTo>
                    <a:pt x="347230" y="655370"/>
                  </a:lnTo>
                  <a:lnTo>
                    <a:pt x="401256" y="558965"/>
                  </a:lnTo>
                  <a:lnTo>
                    <a:pt x="427342" y="678510"/>
                  </a:lnTo>
                  <a:lnTo>
                    <a:pt x="423303" y="682955"/>
                  </a:lnTo>
                  <a:lnTo>
                    <a:pt x="419455" y="687692"/>
                  </a:lnTo>
                  <a:lnTo>
                    <a:pt x="415886" y="692696"/>
                  </a:lnTo>
                  <a:lnTo>
                    <a:pt x="394411" y="736371"/>
                  </a:lnTo>
                  <a:lnTo>
                    <a:pt x="387870" y="782891"/>
                  </a:lnTo>
                  <a:lnTo>
                    <a:pt x="395668" y="828763"/>
                  </a:lnTo>
                  <a:lnTo>
                    <a:pt x="417220" y="870508"/>
                  </a:lnTo>
                  <a:lnTo>
                    <a:pt x="451929" y="904621"/>
                  </a:lnTo>
                  <a:lnTo>
                    <a:pt x="495592" y="926084"/>
                  </a:lnTo>
                  <a:lnTo>
                    <a:pt x="542086" y="932624"/>
                  </a:lnTo>
                  <a:lnTo>
                    <a:pt x="587959" y="924826"/>
                  </a:lnTo>
                  <a:lnTo>
                    <a:pt x="629691" y="903287"/>
                  </a:lnTo>
                  <a:lnTo>
                    <a:pt x="663816" y="868578"/>
                  </a:lnTo>
                  <a:lnTo>
                    <a:pt x="685304" y="824903"/>
                  </a:lnTo>
                  <a:lnTo>
                    <a:pt x="691845" y="77839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048154" y="436952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3" y="105077"/>
                  </a:moveTo>
                  <a:lnTo>
                    <a:pt x="274366" y="61790"/>
                  </a:lnTo>
                  <a:lnTo>
                    <a:pt x="240954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1" y="7455"/>
                  </a:lnTo>
                  <a:lnTo>
                    <a:pt x="61759" y="29669"/>
                  </a:lnTo>
                  <a:lnTo>
                    <a:pt x="28745" y="63081"/>
                  </a:lnTo>
                  <a:lnTo>
                    <a:pt x="7623" y="104539"/>
                  </a:lnTo>
                  <a:lnTo>
                    <a:pt x="0" y="150891"/>
                  </a:lnTo>
                  <a:lnTo>
                    <a:pt x="7478" y="198983"/>
                  </a:lnTo>
                  <a:lnTo>
                    <a:pt x="29676" y="242284"/>
                  </a:lnTo>
                  <a:lnTo>
                    <a:pt x="63084" y="275303"/>
                  </a:lnTo>
                  <a:lnTo>
                    <a:pt x="104540" y="296432"/>
                  </a:lnTo>
                  <a:lnTo>
                    <a:pt x="150886" y="304067"/>
                  </a:lnTo>
                  <a:lnTo>
                    <a:pt x="198960" y="296599"/>
                  </a:lnTo>
                  <a:lnTo>
                    <a:pt x="242266" y="274386"/>
                  </a:lnTo>
                  <a:lnTo>
                    <a:pt x="275290" y="240975"/>
                  </a:lnTo>
                  <a:lnTo>
                    <a:pt x="296423" y="199518"/>
                  </a:lnTo>
                  <a:lnTo>
                    <a:pt x="304057" y="153168"/>
                  </a:lnTo>
                  <a:lnTo>
                    <a:pt x="296583" y="10507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09115" y="3835020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7"/>
                  </a:moveTo>
                  <a:lnTo>
                    <a:pt x="261008" y="317963"/>
                  </a:lnTo>
                  <a:lnTo>
                    <a:pt x="288745" y="269111"/>
                  </a:lnTo>
                  <a:lnTo>
                    <a:pt x="310664" y="230423"/>
                  </a:lnTo>
                  <a:lnTo>
                    <a:pt x="352275" y="120666"/>
                  </a:lnTo>
                  <a:lnTo>
                    <a:pt x="347683" y="49653"/>
                  </a:lnTo>
                  <a:lnTo>
                    <a:pt x="324602" y="11419"/>
                  </a:lnTo>
                  <a:lnTo>
                    <a:pt x="310749" y="0"/>
                  </a:lnTo>
                  <a:lnTo>
                    <a:pt x="143489" y="296171"/>
                  </a:lnTo>
                </a:path>
                <a:path w="352425" h="703579">
                  <a:moveTo>
                    <a:pt x="227110" y="377607"/>
                  </a:moveTo>
                  <a:lnTo>
                    <a:pt x="310664" y="230423"/>
                  </a:lnTo>
                </a:path>
                <a:path w="352425" h="703579">
                  <a:moveTo>
                    <a:pt x="42306" y="703145"/>
                  </a:moveTo>
                  <a:lnTo>
                    <a:pt x="100952" y="599820"/>
                  </a:lnTo>
                </a:path>
                <a:path w="352425" h="703579">
                  <a:moveTo>
                    <a:pt x="0" y="549810"/>
                  </a:moveTo>
                  <a:lnTo>
                    <a:pt x="65251" y="434838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436026" y="442877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7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9" y="27990"/>
                  </a:lnTo>
                  <a:lnTo>
                    <a:pt x="274613" y="62111"/>
                  </a:lnTo>
                  <a:lnTo>
                    <a:pt x="296157" y="103852"/>
                  </a:lnTo>
                  <a:lnTo>
                    <a:pt x="303955" y="149724"/>
                  </a:lnTo>
                  <a:lnTo>
                    <a:pt x="297415" y="196241"/>
                  </a:lnTo>
                  <a:lnTo>
                    <a:pt x="275949" y="239915"/>
                  </a:lnTo>
                  <a:lnTo>
                    <a:pt x="241828" y="274620"/>
                  </a:lnTo>
                  <a:lnTo>
                    <a:pt x="200087" y="296168"/>
                  </a:lnTo>
                  <a:lnTo>
                    <a:pt x="154215" y="303967"/>
                  </a:lnTo>
                  <a:lnTo>
                    <a:pt x="107698" y="297427"/>
                  </a:lnTo>
                  <a:lnTo>
                    <a:pt x="64025" y="275955"/>
                  </a:lnTo>
                  <a:lnTo>
                    <a:pt x="29337" y="241836"/>
                  </a:lnTo>
                  <a:lnTo>
                    <a:pt x="7796" y="200097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7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16607" y="3800278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4"/>
                  </a:moveTo>
                  <a:lnTo>
                    <a:pt x="28253" y="318320"/>
                  </a:lnTo>
                  <a:lnTo>
                    <a:pt x="16351" y="263419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6" y="6765"/>
                  </a:lnTo>
                  <a:lnTo>
                    <a:pt x="75650" y="0"/>
                  </a:lnTo>
                  <a:lnTo>
                    <a:pt x="146839" y="332162"/>
                  </a:lnTo>
                </a:path>
                <a:path w="147319" h="751204">
                  <a:moveTo>
                    <a:pt x="44566" y="393377"/>
                  </a:moveTo>
                  <a:lnTo>
                    <a:pt x="6989" y="219955"/>
                  </a:lnTo>
                </a:path>
                <a:path w="147319" h="751204">
                  <a:moveTo>
                    <a:pt x="122060" y="751205"/>
                  </a:moveTo>
                  <a:lnTo>
                    <a:pt x="63405" y="480420"/>
                  </a:lnTo>
                </a:path>
              </a:pathLst>
            </a:custGeom>
            <a:ln w="4410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39604" y="4117559"/>
              <a:ext cx="211335" cy="3222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14175" y="4435560"/>
              <a:ext cx="172016" cy="1719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01998" y="4494758"/>
              <a:ext cx="171983" cy="171982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10950219" y="2100433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036" y="254280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4" y="36096"/>
                </a:lnTo>
                <a:lnTo>
                  <a:pt x="177436" y="13171"/>
                </a:lnTo>
                <a:lnTo>
                  <a:pt x="204798" y="2967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5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5"/>
                </a:lnTo>
                <a:lnTo>
                  <a:pt x="466027" y="109511"/>
                </a:lnTo>
                <a:lnTo>
                  <a:pt x="482185" y="122160"/>
                </a:lnTo>
                <a:lnTo>
                  <a:pt x="487565" y="128833"/>
                </a:lnTo>
                <a:lnTo>
                  <a:pt x="490147" y="139871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7227" y="6661172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5" y="135437"/>
                </a:moveTo>
                <a:lnTo>
                  <a:pt x="366136" y="175451"/>
                </a:lnTo>
                <a:lnTo>
                  <a:pt x="370504" y="218252"/>
                </a:lnTo>
                <a:lnTo>
                  <a:pt x="369374" y="239428"/>
                </a:lnTo>
                <a:lnTo>
                  <a:pt x="360633" y="290578"/>
                </a:lnTo>
                <a:lnTo>
                  <a:pt x="335574" y="336181"/>
                </a:lnTo>
                <a:lnTo>
                  <a:pt x="299502" y="369627"/>
                </a:lnTo>
                <a:lnTo>
                  <a:pt x="261600" y="400818"/>
                </a:lnTo>
                <a:lnTo>
                  <a:pt x="248061" y="407921"/>
                </a:lnTo>
                <a:lnTo>
                  <a:pt x="233518" y="409570"/>
                </a:lnTo>
                <a:lnTo>
                  <a:pt x="217932" y="406909"/>
                </a:lnTo>
                <a:lnTo>
                  <a:pt x="201267" y="401087"/>
                </a:lnTo>
                <a:lnTo>
                  <a:pt x="208235" y="392062"/>
                </a:lnTo>
                <a:lnTo>
                  <a:pt x="214770" y="383442"/>
                </a:lnTo>
                <a:lnTo>
                  <a:pt x="248234" y="349378"/>
                </a:lnTo>
                <a:lnTo>
                  <a:pt x="269352" y="332253"/>
                </a:lnTo>
                <a:lnTo>
                  <a:pt x="295377" y="306435"/>
                </a:lnTo>
                <a:lnTo>
                  <a:pt x="311392" y="276809"/>
                </a:lnTo>
                <a:lnTo>
                  <a:pt x="318965" y="243852"/>
                </a:lnTo>
                <a:lnTo>
                  <a:pt x="319662" y="208040"/>
                </a:lnTo>
                <a:lnTo>
                  <a:pt x="319352" y="195662"/>
                </a:lnTo>
                <a:lnTo>
                  <a:pt x="319625" y="183265"/>
                </a:lnTo>
                <a:lnTo>
                  <a:pt x="320071" y="170873"/>
                </a:lnTo>
                <a:lnTo>
                  <a:pt x="320282" y="158514"/>
                </a:lnTo>
                <a:lnTo>
                  <a:pt x="321242" y="149153"/>
                </a:lnTo>
                <a:lnTo>
                  <a:pt x="324185" y="140998"/>
                </a:lnTo>
                <a:lnTo>
                  <a:pt x="329505" y="135437"/>
                </a:lnTo>
                <a:close/>
              </a:path>
              <a:path w="370840" h="409575">
                <a:moveTo>
                  <a:pt x="156708" y="3039"/>
                </a:moveTo>
                <a:lnTo>
                  <a:pt x="198290" y="21109"/>
                </a:lnTo>
                <a:lnTo>
                  <a:pt x="222923" y="70148"/>
                </a:lnTo>
                <a:lnTo>
                  <a:pt x="235071" y="108490"/>
                </a:lnTo>
                <a:lnTo>
                  <a:pt x="240317" y="148348"/>
                </a:lnTo>
                <a:lnTo>
                  <a:pt x="237049" y="190144"/>
                </a:lnTo>
                <a:lnTo>
                  <a:pt x="225865" y="228452"/>
                </a:lnTo>
                <a:lnTo>
                  <a:pt x="208205" y="262931"/>
                </a:lnTo>
                <a:lnTo>
                  <a:pt x="185174" y="294002"/>
                </a:lnTo>
                <a:lnTo>
                  <a:pt x="157880" y="322085"/>
                </a:lnTo>
                <a:lnTo>
                  <a:pt x="117437" y="352954"/>
                </a:lnTo>
                <a:lnTo>
                  <a:pt x="73634" y="379806"/>
                </a:lnTo>
                <a:lnTo>
                  <a:pt x="42255" y="388360"/>
                </a:lnTo>
                <a:lnTo>
                  <a:pt x="26111" y="386271"/>
                </a:lnTo>
                <a:lnTo>
                  <a:pt x="10897" y="380917"/>
                </a:lnTo>
                <a:lnTo>
                  <a:pt x="0" y="363065"/>
                </a:lnTo>
                <a:lnTo>
                  <a:pt x="3592" y="357233"/>
                </a:lnTo>
                <a:lnTo>
                  <a:pt x="35154" y="327177"/>
                </a:lnTo>
                <a:lnTo>
                  <a:pt x="99416" y="279983"/>
                </a:lnTo>
                <a:lnTo>
                  <a:pt x="120573" y="263945"/>
                </a:lnTo>
                <a:lnTo>
                  <a:pt x="143610" y="239604"/>
                </a:lnTo>
                <a:lnTo>
                  <a:pt x="157694" y="211653"/>
                </a:lnTo>
                <a:lnTo>
                  <a:pt x="164124" y="181013"/>
                </a:lnTo>
                <a:lnTo>
                  <a:pt x="164201" y="148606"/>
                </a:lnTo>
                <a:lnTo>
                  <a:pt x="161223" y="122553"/>
                </a:lnTo>
                <a:lnTo>
                  <a:pt x="156934" y="96627"/>
                </a:lnTo>
                <a:lnTo>
                  <a:pt x="151957" y="70783"/>
                </a:lnTo>
                <a:lnTo>
                  <a:pt x="146918" y="44977"/>
                </a:lnTo>
                <a:lnTo>
                  <a:pt x="144398" y="32974"/>
                </a:lnTo>
                <a:lnTo>
                  <a:pt x="143374" y="21518"/>
                </a:lnTo>
                <a:lnTo>
                  <a:pt x="146569" y="11307"/>
                </a:lnTo>
                <a:lnTo>
                  <a:pt x="156708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214050" y="3050050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7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0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5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0" y="278504"/>
                </a:lnTo>
                <a:lnTo>
                  <a:pt x="208297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7" y="8948839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7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2"/>
                </a:lnTo>
                <a:lnTo>
                  <a:pt x="148524" y="0"/>
                </a:lnTo>
                <a:lnTo>
                  <a:pt x="1307670" y="88515"/>
                </a:lnTo>
                <a:lnTo>
                  <a:pt x="1359178" y="79712"/>
                </a:lnTo>
                <a:lnTo>
                  <a:pt x="1713583" y="106775"/>
                </a:lnTo>
                <a:lnTo>
                  <a:pt x="1815958" y="101856"/>
                </a:lnTo>
                <a:lnTo>
                  <a:pt x="2120387" y="125103"/>
                </a:lnTo>
                <a:lnTo>
                  <a:pt x="2222854" y="120190"/>
                </a:lnTo>
                <a:lnTo>
                  <a:pt x="2476532" y="139562"/>
                </a:lnTo>
                <a:lnTo>
                  <a:pt x="2629592" y="138513"/>
                </a:lnTo>
                <a:lnTo>
                  <a:pt x="2832156" y="153982"/>
                </a:lnTo>
                <a:lnTo>
                  <a:pt x="3136274" y="164468"/>
                </a:lnTo>
                <a:lnTo>
                  <a:pt x="3236550" y="172125"/>
                </a:lnTo>
                <a:lnTo>
                  <a:pt x="3287654" y="163291"/>
                </a:lnTo>
                <a:lnTo>
                  <a:pt x="3488206" y="178606"/>
                </a:lnTo>
                <a:lnTo>
                  <a:pt x="3539311" y="169771"/>
                </a:lnTo>
                <a:lnTo>
                  <a:pt x="3790000" y="188914"/>
                </a:lnTo>
                <a:lnTo>
                  <a:pt x="3841105" y="180080"/>
                </a:lnTo>
                <a:lnTo>
                  <a:pt x="4091794" y="199223"/>
                </a:lnTo>
                <a:lnTo>
                  <a:pt x="4142899" y="190389"/>
                </a:lnTo>
                <a:lnTo>
                  <a:pt x="6058206" y="336647"/>
                </a:lnTo>
                <a:lnTo>
                  <a:pt x="6109625" y="327837"/>
                </a:lnTo>
                <a:lnTo>
                  <a:pt x="6664368" y="370199"/>
                </a:lnTo>
                <a:lnTo>
                  <a:pt x="6715746" y="361385"/>
                </a:lnTo>
                <a:lnTo>
                  <a:pt x="7118934" y="392174"/>
                </a:lnTo>
                <a:lnTo>
                  <a:pt x="7170287" y="383358"/>
                </a:lnTo>
                <a:lnTo>
                  <a:pt x="7472553" y="406440"/>
                </a:lnTo>
                <a:lnTo>
                  <a:pt x="7574257" y="401470"/>
                </a:lnTo>
                <a:lnTo>
                  <a:pt x="7775705" y="416853"/>
                </a:lnTo>
                <a:lnTo>
                  <a:pt x="7877384" y="411880"/>
                </a:lnTo>
                <a:lnTo>
                  <a:pt x="8179480" y="434949"/>
                </a:lnTo>
                <a:lnTo>
                  <a:pt x="8281133" y="429975"/>
                </a:lnTo>
                <a:lnTo>
                  <a:pt x="8482489" y="445351"/>
                </a:lnTo>
                <a:lnTo>
                  <a:pt x="8634460" y="444219"/>
                </a:lnTo>
                <a:lnTo>
                  <a:pt x="8785456" y="455749"/>
                </a:lnTo>
                <a:lnTo>
                  <a:pt x="8987738" y="458459"/>
                </a:lnTo>
                <a:lnTo>
                  <a:pt x="9593571" y="479249"/>
                </a:lnTo>
                <a:lnTo>
                  <a:pt x="9644124" y="483109"/>
                </a:lnTo>
                <a:lnTo>
                  <a:pt x="9695645" y="474306"/>
                </a:lnTo>
                <a:lnTo>
                  <a:pt x="9897859" y="489748"/>
                </a:lnTo>
                <a:lnTo>
                  <a:pt x="9949379" y="480945"/>
                </a:lnTo>
                <a:lnTo>
                  <a:pt x="10050487" y="488666"/>
                </a:lnTo>
                <a:lnTo>
                  <a:pt x="10102007" y="479863"/>
                </a:lnTo>
                <a:lnTo>
                  <a:pt x="10253668" y="491445"/>
                </a:lnTo>
                <a:lnTo>
                  <a:pt x="10305188" y="482642"/>
                </a:lnTo>
                <a:lnTo>
                  <a:pt x="10406295" y="490363"/>
                </a:lnTo>
                <a:lnTo>
                  <a:pt x="10457816" y="481560"/>
                </a:lnTo>
                <a:lnTo>
                  <a:pt x="10558923" y="489281"/>
                </a:lnTo>
                <a:lnTo>
                  <a:pt x="10610443" y="480478"/>
                </a:lnTo>
                <a:lnTo>
                  <a:pt x="10711550" y="488199"/>
                </a:lnTo>
                <a:lnTo>
                  <a:pt x="10763071" y="479396"/>
                </a:lnTo>
                <a:lnTo>
                  <a:pt x="10813624" y="483257"/>
                </a:lnTo>
                <a:lnTo>
                  <a:pt x="10865145" y="474454"/>
                </a:lnTo>
                <a:lnTo>
                  <a:pt x="10966252" y="482175"/>
                </a:lnTo>
                <a:lnTo>
                  <a:pt x="11017773" y="473372"/>
                </a:lnTo>
                <a:lnTo>
                  <a:pt x="11068326" y="477232"/>
                </a:lnTo>
                <a:lnTo>
                  <a:pt x="11170400" y="472290"/>
                </a:lnTo>
                <a:lnTo>
                  <a:pt x="11475655" y="470126"/>
                </a:lnTo>
                <a:lnTo>
                  <a:pt x="11577729" y="465184"/>
                </a:lnTo>
                <a:lnTo>
                  <a:pt x="11629250" y="456381"/>
                </a:lnTo>
                <a:lnTo>
                  <a:pt x="11730357" y="464102"/>
                </a:lnTo>
                <a:lnTo>
                  <a:pt x="11781877" y="455299"/>
                </a:lnTo>
                <a:lnTo>
                  <a:pt x="11882984" y="463020"/>
                </a:lnTo>
                <a:lnTo>
                  <a:pt x="11934505" y="454218"/>
                </a:lnTo>
                <a:lnTo>
                  <a:pt x="11985058" y="458078"/>
                </a:lnTo>
                <a:lnTo>
                  <a:pt x="12036579" y="449275"/>
                </a:lnTo>
                <a:lnTo>
                  <a:pt x="12087132" y="453136"/>
                </a:lnTo>
                <a:lnTo>
                  <a:pt x="12241108" y="452157"/>
                </a:lnTo>
                <a:lnTo>
                  <a:pt x="12343844" y="447265"/>
                </a:lnTo>
                <a:lnTo>
                  <a:pt x="12445463" y="455025"/>
                </a:lnTo>
                <a:lnTo>
                  <a:pt x="12497192" y="446238"/>
                </a:lnTo>
                <a:lnTo>
                  <a:pt x="12598643" y="453985"/>
                </a:lnTo>
                <a:lnTo>
                  <a:pt x="12650307" y="445193"/>
                </a:lnTo>
                <a:lnTo>
                  <a:pt x="12751662" y="452933"/>
                </a:lnTo>
                <a:lnTo>
                  <a:pt x="12803296" y="444139"/>
                </a:lnTo>
                <a:lnTo>
                  <a:pt x="12904628" y="451877"/>
                </a:lnTo>
                <a:lnTo>
                  <a:pt x="12956268" y="443084"/>
                </a:lnTo>
                <a:lnTo>
                  <a:pt x="13006950" y="446954"/>
                </a:lnTo>
                <a:lnTo>
                  <a:pt x="13058614" y="438162"/>
                </a:lnTo>
                <a:lnTo>
                  <a:pt x="13160065" y="445909"/>
                </a:lnTo>
                <a:lnTo>
                  <a:pt x="13211794" y="437122"/>
                </a:lnTo>
                <a:lnTo>
                  <a:pt x="13262586" y="441001"/>
                </a:lnTo>
                <a:lnTo>
                  <a:pt x="13314379" y="432219"/>
                </a:lnTo>
                <a:lnTo>
                  <a:pt x="13416149" y="439991"/>
                </a:lnTo>
                <a:lnTo>
                  <a:pt x="13468068" y="431218"/>
                </a:lnTo>
                <a:lnTo>
                  <a:pt x="13519069" y="435113"/>
                </a:lnTo>
                <a:lnTo>
                  <a:pt x="13571091" y="426348"/>
                </a:lnTo>
                <a:lnTo>
                  <a:pt x="13621425" y="430192"/>
                </a:lnTo>
                <a:lnTo>
                  <a:pt x="13672697" y="421370"/>
                </a:lnTo>
                <a:lnTo>
                  <a:pt x="13722975" y="425210"/>
                </a:lnTo>
                <a:lnTo>
                  <a:pt x="13774193" y="416384"/>
                </a:lnTo>
                <a:lnTo>
                  <a:pt x="14179192" y="396363"/>
                </a:lnTo>
                <a:lnTo>
                  <a:pt x="14330226" y="395159"/>
                </a:lnTo>
                <a:lnTo>
                  <a:pt x="14934838" y="364907"/>
                </a:lnTo>
                <a:lnTo>
                  <a:pt x="15085238" y="363656"/>
                </a:lnTo>
                <a:lnTo>
                  <a:pt x="15487305" y="343411"/>
                </a:lnTo>
                <a:lnTo>
                  <a:pt x="15538030" y="334547"/>
                </a:lnTo>
                <a:lnTo>
                  <a:pt x="15587787" y="338347"/>
                </a:lnTo>
                <a:lnTo>
                  <a:pt x="15638510" y="329483"/>
                </a:lnTo>
                <a:lnTo>
                  <a:pt x="15735865" y="336917"/>
                </a:lnTo>
                <a:lnTo>
                  <a:pt x="15785662" y="327983"/>
                </a:lnTo>
                <a:lnTo>
                  <a:pt x="15834586" y="331719"/>
                </a:lnTo>
                <a:lnTo>
                  <a:pt x="15884566" y="322799"/>
                </a:lnTo>
                <a:lnTo>
                  <a:pt x="15982840" y="330303"/>
                </a:lnTo>
                <a:lnTo>
                  <a:pt x="16033056" y="321401"/>
                </a:lnTo>
                <a:lnTo>
                  <a:pt x="16131754" y="328938"/>
                </a:lnTo>
                <a:lnTo>
                  <a:pt x="16182159" y="320050"/>
                </a:lnTo>
                <a:lnTo>
                  <a:pt x="16330768" y="331398"/>
                </a:lnTo>
                <a:lnTo>
                  <a:pt x="16381351" y="322524"/>
                </a:lnTo>
                <a:lnTo>
                  <a:pt x="16530369" y="333903"/>
                </a:lnTo>
                <a:lnTo>
                  <a:pt x="16581047" y="325036"/>
                </a:lnTo>
                <a:lnTo>
                  <a:pt x="16831530" y="344164"/>
                </a:lnTo>
                <a:lnTo>
                  <a:pt x="16882891" y="335349"/>
                </a:lnTo>
                <a:lnTo>
                  <a:pt x="17286735" y="366188"/>
                </a:lnTo>
                <a:lnTo>
                  <a:pt x="17388807" y="361245"/>
                </a:lnTo>
                <a:lnTo>
                  <a:pt x="17692301" y="384421"/>
                </a:lnTo>
                <a:lnTo>
                  <a:pt x="17794458" y="379485"/>
                </a:lnTo>
                <a:lnTo>
                  <a:pt x="18287150" y="417108"/>
                </a:lnTo>
                <a:lnTo>
                  <a:pt x="18287453" y="1334194"/>
                </a:lnTo>
                <a:lnTo>
                  <a:pt x="77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560792" y="645519"/>
            <a:ext cx="626427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370" dirty="0">
                <a:solidFill>
                  <a:srgbClr val="000000"/>
                </a:solidFill>
                <a:latin typeface="Tahoma"/>
                <a:cs typeface="Tahoma"/>
              </a:rPr>
              <a:t>O</a:t>
            </a:r>
            <a:r>
              <a:rPr sz="6400" b="0" spc="-20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6400" b="0" spc="-155" dirty="0">
                <a:solidFill>
                  <a:srgbClr val="000000"/>
                </a:solidFill>
                <a:latin typeface="Tahoma"/>
                <a:cs typeface="Tahoma"/>
              </a:rPr>
              <a:t>Y</a:t>
            </a:r>
            <a:r>
              <a:rPr sz="6400" b="0" spc="-55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6400" b="0" spc="-114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6400" b="0" spc="-75" dirty="0">
                <a:solidFill>
                  <a:srgbClr val="000000"/>
                </a:solidFill>
                <a:latin typeface="Tahoma"/>
                <a:cs typeface="Tahoma"/>
              </a:rPr>
              <a:t>B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645" dirty="0">
                <a:solidFill>
                  <a:srgbClr val="000000"/>
                </a:solidFill>
                <a:latin typeface="Tahoma"/>
                <a:cs typeface="Tahoma"/>
              </a:rPr>
              <a:t>İ</a:t>
            </a:r>
            <a:r>
              <a:rPr sz="6400" b="0" spc="500" dirty="0">
                <a:solidFill>
                  <a:srgbClr val="000000"/>
                </a:solidFill>
                <a:latin typeface="Tahoma"/>
                <a:cs typeface="Tahoma"/>
              </a:rPr>
              <a:t>M</a:t>
            </a:r>
            <a:r>
              <a:rPr sz="6400" b="0" spc="-120" dirty="0">
                <a:solidFill>
                  <a:srgbClr val="000000"/>
                </a:solidFill>
                <a:latin typeface="Tahoma"/>
                <a:cs typeface="Tahoma"/>
              </a:rPr>
              <a:t>L</a:t>
            </a:r>
            <a:r>
              <a:rPr sz="6400" b="0" spc="-160" dirty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sz="6400" b="0" spc="-140" dirty="0">
                <a:solidFill>
                  <a:srgbClr val="000000"/>
                </a:solidFill>
                <a:latin typeface="Tahoma"/>
                <a:cs typeface="Tahoma"/>
              </a:rPr>
              <a:t>R</a:t>
            </a:r>
            <a:endParaRPr sz="6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8578" y="1531344"/>
            <a:ext cx="10433685" cy="4399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057400" algn="ctr">
              <a:lnSpc>
                <a:spcPct val="100000"/>
              </a:lnSpc>
              <a:spcBef>
                <a:spcPts val="100"/>
              </a:spcBef>
            </a:pPr>
            <a:r>
              <a:rPr sz="6400" spc="-270" dirty="0">
                <a:latin typeface="Tahoma"/>
                <a:cs typeface="Tahoma"/>
              </a:rPr>
              <a:t>LİSESİ</a:t>
            </a:r>
            <a:endParaRPr sz="6400">
              <a:latin typeface="Tahoma"/>
              <a:cs typeface="Tahoma"/>
            </a:endParaRPr>
          </a:p>
          <a:p>
            <a:pPr marL="12700" marR="233679">
              <a:lnSpc>
                <a:spcPct val="115999"/>
              </a:lnSpc>
              <a:spcBef>
                <a:spcPts val="5180"/>
              </a:spcBef>
            </a:pPr>
            <a:r>
              <a:rPr sz="3100" spc="190" dirty="0">
                <a:latin typeface="Tahoma"/>
                <a:cs typeface="Tahoma"/>
              </a:rPr>
              <a:t>-Bu</a:t>
            </a:r>
            <a:r>
              <a:rPr sz="3100" spc="-160" dirty="0">
                <a:latin typeface="Tahoma"/>
                <a:cs typeface="Tahoma"/>
              </a:rPr>
              <a:t> </a:t>
            </a:r>
            <a:r>
              <a:rPr sz="3100" spc="100" dirty="0">
                <a:latin typeface="Tahoma"/>
                <a:cs typeface="Tahoma"/>
              </a:rPr>
              <a:t>okullarda</a:t>
            </a:r>
            <a:r>
              <a:rPr sz="3100" spc="-155" dirty="0">
                <a:latin typeface="Tahoma"/>
                <a:cs typeface="Tahoma"/>
              </a:rPr>
              <a:t> </a:t>
            </a:r>
            <a:r>
              <a:rPr sz="3100" spc="75" dirty="0">
                <a:latin typeface="Tahoma"/>
                <a:cs typeface="Tahoma"/>
              </a:rPr>
              <a:t>öğretim</a:t>
            </a:r>
            <a:r>
              <a:rPr sz="3100" spc="-155" dirty="0">
                <a:latin typeface="Tahoma"/>
                <a:cs typeface="Tahoma"/>
              </a:rPr>
              <a:t> </a:t>
            </a:r>
            <a:r>
              <a:rPr sz="3100" spc="80" dirty="0">
                <a:latin typeface="Tahoma"/>
                <a:cs typeface="Tahoma"/>
              </a:rPr>
              <a:t>süresi</a:t>
            </a:r>
            <a:r>
              <a:rPr sz="3100" spc="-155" dirty="0">
                <a:latin typeface="Tahoma"/>
                <a:cs typeface="Tahoma"/>
              </a:rPr>
              <a:t> </a:t>
            </a:r>
            <a:r>
              <a:rPr sz="3100" spc="180" dirty="0">
                <a:latin typeface="Tahoma"/>
                <a:cs typeface="Tahoma"/>
              </a:rPr>
              <a:t>1</a:t>
            </a:r>
            <a:r>
              <a:rPr sz="3100" spc="-155" dirty="0">
                <a:latin typeface="Tahoma"/>
                <a:cs typeface="Tahoma"/>
              </a:rPr>
              <a:t> </a:t>
            </a:r>
            <a:r>
              <a:rPr sz="3100" spc="50" dirty="0">
                <a:latin typeface="Tahoma"/>
                <a:cs typeface="Tahoma"/>
              </a:rPr>
              <a:t>yılı</a:t>
            </a:r>
            <a:r>
              <a:rPr sz="3100" spc="-160" dirty="0">
                <a:latin typeface="Tahoma"/>
                <a:cs typeface="Tahoma"/>
              </a:rPr>
              <a:t> </a:t>
            </a:r>
            <a:r>
              <a:rPr sz="3100" spc="90" dirty="0">
                <a:latin typeface="Tahoma"/>
                <a:cs typeface="Tahoma"/>
              </a:rPr>
              <a:t>hazırlık</a:t>
            </a:r>
            <a:r>
              <a:rPr sz="3100" spc="-155" dirty="0">
                <a:latin typeface="Tahoma"/>
                <a:cs typeface="Tahoma"/>
              </a:rPr>
              <a:t> </a:t>
            </a:r>
            <a:r>
              <a:rPr sz="3100" spc="110" dirty="0">
                <a:latin typeface="Tahoma"/>
                <a:cs typeface="Tahoma"/>
              </a:rPr>
              <a:t>olmak</a:t>
            </a:r>
            <a:r>
              <a:rPr sz="3100" spc="-155" dirty="0">
                <a:latin typeface="Tahoma"/>
                <a:cs typeface="Tahoma"/>
              </a:rPr>
              <a:t> </a:t>
            </a:r>
            <a:r>
              <a:rPr sz="3100" spc="85" dirty="0">
                <a:latin typeface="Tahoma"/>
                <a:cs typeface="Tahoma"/>
              </a:rPr>
              <a:t>üzere</a:t>
            </a:r>
            <a:r>
              <a:rPr sz="3100" spc="-155" dirty="0">
                <a:latin typeface="Tahoma"/>
                <a:cs typeface="Tahoma"/>
              </a:rPr>
              <a:t> </a:t>
            </a:r>
            <a:r>
              <a:rPr sz="3100" spc="180" dirty="0">
                <a:latin typeface="Tahoma"/>
                <a:cs typeface="Tahoma"/>
              </a:rPr>
              <a:t>5 </a:t>
            </a:r>
            <a:r>
              <a:rPr sz="3100" spc="-955" dirty="0">
                <a:latin typeface="Tahoma"/>
                <a:cs typeface="Tahoma"/>
              </a:rPr>
              <a:t> </a:t>
            </a:r>
            <a:r>
              <a:rPr sz="3100" spc="15" dirty="0">
                <a:latin typeface="Tahoma"/>
                <a:cs typeface="Tahoma"/>
              </a:rPr>
              <a:t>yıldır.</a:t>
            </a:r>
            <a:endParaRPr sz="3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550">
              <a:latin typeface="Tahoma"/>
              <a:cs typeface="Tahoma"/>
            </a:endParaRPr>
          </a:p>
          <a:p>
            <a:pPr marL="12700" marR="5080">
              <a:lnSpc>
                <a:spcPct val="115999"/>
              </a:lnSpc>
            </a:pPr>
            <a:r>
              <a:rPr sz="3100" spc="150" dirty="0">
                <a:latin typeface="Tahoma"/>
                <a:cs typeface="Tahoma"/>
              </a:rPr>
              <a:t>-Sosyal</a:t>
            </a:r>
            <a:r>
              <a:rPr sz="3100" spc="-145" dirty="0">
                <a:latin typeface="Tahoma"/>
                <a:cs typeface="Tahoma"/>
              </a:rPr>
              <a:t> </a:t>
            </a:r>
            <a:r>
              <a:rPr sz="3100" spc="75" dirty="0">
                <a:latin typeface="Tahoma"/>
                <a:cs typeface="Tahoma"/>
              </a:rPr>
              <a:t>Bilimler</a:t>
            </a:r>
            <a:r>
              <a:rPr sz="3100" spc="-140" dirty="0">
                <a:latin typeface="Tahoma"/>
                <a:cs typeface="Tahoma"/>
              </a:rPr>
              <a:t> </a:t>
            </a:r>
            <a:r>
              <a:rPr sz="3100" spc="65" dirty="0">
                <a:latin typeface="Tahoma"/>
                <a:cs typeface="Tahoma"/>
              </a:rPr>
              <a:t>Liselerinin</a:t>
            </a:r>
            <a:r>
              <a:rPr sz="3100" spc="-145" dirty="0">
                <a:latin typeface="Tahoma"/>
                <a:cs typeface="Tahoma"/>
              </a:rPr>
              <a:t> </a:t>
            </a:r>
            <a:r>
              <a:rPr sz="3100" spc="65" dirty="0">
                <a:latin typeface="Tahoma"/>
                <a:cs typeface="Tahoma"/>
              </a:rPr>
              <a:t>üniversite</a:t>
            </a:r>
            <a:r>
              <a:rPr sz="3100" spc="-140" dirty="0">
                <a:latin typeface="Tahoma"/>
                <a:cs typeface="Tahoma"/>
              </a:rPr>
              <a:t> </a:t>
            </a:r>
            <a:r>
              <a:rPr sz="3100" spc="60" dirty="0">
                <a:latin typeface="Tahoma"/>
                <a:cs typeface="Tahoma"/>
              </a:rPr>
              <a:t>yerleştirme</a:t>
            </a:r>
            <a:r>
              <a:rPr sz="3100" spc="-140" dirty="0">
                <a:latin typeface="Tahoma"/>
                <a:cs typeface="Tahoma"/>
              </a:rPr>
              <a:t> </a:t>
            </a:r>
            <a:r>
              <a:rPr sz="3100" spc="100" dirty="0">
                <a:latin typeface="Tahoma"/>
                <a:cs typeface="Tahoma"/>
              </a:rPr>
              <a:t>sınavları </a:t>
            </a:r>
            <a:r>
              <a:rPr sz="3100" spc="-955" dirty="0">
                <a:latin typeface="Tahoma"/>
                <a:cs typeface="Tahoma"/>
              </a:rPr>
              <a:t> </a:t>
            </a:r>
            <a:r>
              <a:rPr sz="3100" spc="110" dirty="0">
                <a:latin typeface="Tahoma"/>
                <a:cs typeface="Tahoma"/>
              </a:rPr>
              <a:t>konusunda</a:t>
            </a:r>
            <a:r>
              <a:rPr sz="3100" spc="-155" dirty="0">
                <a:latin typeface="Tahoma"/>
                <a:cs typeface="Tahoma"/>
              </a:rPr>
              <a:t> </a:t>
            </a:r>
            <a:r>
              <a:rPr sz="3100" spc="70" dirty="0">
                <a:latin typeface="Tahoma"/>
                <a:cs typeface="Tahoma"/>
              </a:rPr>
              <a:t>istatistikleri</a:t>
            </a:r>
            <a:r>
              <a:rPr sz="3100" spc="-155" dirty="0">
                <a:latin typeface="Tahoma"/>
                <a:cs typeface="Tahoma"/>
              </a:rPr>
              <a:t> </a:t>
            </a:r>
            <a:r>
              <a:rPr sz="3100" spc="105" dirty="0">
                <a:latin typeface="Tahoma"/>
                <a:cs typeface="Tahoma"/>
              </a:rPr>
              <a:t>oldukça</a:t>
            </a:r>
            <a:r>
              <a:rPr sz="3100" spc="-155" dirty="0">
                <a:latin typeface="Tahoma"/>
                <a:cs typeface="Tahoma"/>
              </a:rPr>
              <a:t> </a:t>
            </a:r>
            <a:r>
              <a:rPr sz="3100" spc="35" dirty="0">
                <a:latin typeface="Tahoma"/>
                <a:cs typeface="Tahoma"/>
              </a:rPr>
              <a:t>yüksektir.</a:t>
            </a:r>
            <a:endParaRPr sz="31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929</Words>
  <Application>Microsoft Office PowerPoint</Application>
  <PresentationFormat>Özel</PresentationFormat>
  <Paragraphs>139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5" baseType="lpstr">
      <vt:lpstr>Arial</vt:lpstr>
      <vt:lpstr>Calibri</vt:lpstr>
      <vt:lpstr>Microsoft Sans Serif</vt:lpstr>
      <vt:lpstr>Tahoma</vt:lpstr>
      <vt:lpstr>Trebuchet MS</vt:lpstr>
      <vt:lpstr>Verdana</vt:lpstr>
      <vt:lpstr>Office Theme</vt:lpstr>
      <vt:lpstr>LİSE TÜRLERİ</vt:lpstr>
      <vt:lpstr>HEP BİRLİKTE LİSE TÜRLERİNİ TANIYALIM</vt:lpstr>
      <vt:lpstr>FEN LİSESİ</vt:lpstr>
      <vt:lpstr>FEN LİSESİ</vt:lpstr>
      <vt:lpstr>FEN LİSESİ</vt:lpstr>
      <vt:lpstr>ANADOLU LİSESİ</vt:lpstr>
      <vt:lpstr>ANADOLU LİSESİ</vt:lpstr>
      <vt:lpstr>SOSYAL BİLİMLER</vt:lpstr>
      <vt:lpstr>SOSYAL BİLİMLER</vt:lpstr>
      <vt:lpstr>SOSYAL BİLİMLER</vt:lpstr>
      <vt:lpstr>ANADOLU İMAM HATİP</vt:lpstr>
      <vt:lpstr>ANADOLU İMAM HATİP</vt:lpstr>
      <vt:lpstr>ANADOLU İMAM HATİP</vt:lpstr>
      <vt:lpstr>ANADOLU İMAM HATİP</vt:lpstr>
      <vt:lpstr>MESLEKİ VE TEKNİK</vt:lpstr>
      <vt:lpstr>MESLEKİ VE TEKNİK</vt:lpstr>
      <vt:lpstr>GÜZEL SANATLAR</vt:lpstr>
      <vt:lpstr>GÜZEL SANATLAR</vt:lpstr>
      <vt:lpstr>SPOR LİSESİ</vt:lpstr>
      <vt:lpstr>SPOR LİSESİ</vt:lpstr>
      <vt:lpstr>SPOR LİSESİ</vt:lpstr>
      <vt:lpstr>SPOR LİSESİ</vt:lpstr>
      <vt:lpstr>ÇOK PROGRAMLI</vt:lpstr>
      <vt:lpstr>MESLEKİ EĞİTİM</vt:lpstr>
      <vt:lpstr>MESLEKİ EĞİTİM</vt:lpstr>
      <vt:lpstr>AÇIK ÖĞRETİM LİSESİ</vt:lpstr>
      <vt:lpstr>HEDEFLEDİĞİNİZ LİSEYE  BAŞARIYLA ULAŞMANIZ  DİLEĞİYLE</vt:lpstr>
      <vt:lpstr>GÜZELSU ŞEHİT SEDAT KASAP İMAM HATİP ORTAOKULU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LİSE TÜRLERİ</dc:title>
  <dc:creator>Ecrin MAMADİ</dc:creator>
  <cp:lastModifiedBy>Asus</cp:lastModifiedBy>
  <cp:revision>2</cp:revision>
  <dcterms:created xsi:type="dcterms:W3CDTF">2022-03-27T16:07:50Z</dcterms:created>
  <dcterms:modified xsi:type="dcterms:W3CDTF">2022-03-27T16:13:33Z</dcterms:modified>
</cp:coreProperties>
</file>