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4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7556500" cy="10699750"/>
  <p:notesSz cx="6889750" cy="1002188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2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6041" cy="502582"/>
          </a:xfrm>
          <a:prstGeom prst="rect">
            <a:avLst/>
          </a:prstGeom>
        </p:spPr>
        <p:txBody>
          <a:bodyPr vert="horz" lIns="84695" tIns="42348" rIns="84695" bIns="42348" rtlCol="0"/>
          <a:lstStyle>
            <a:lvl1pPr algn="l">
              <a:defRPr sz="11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902262" y="0"/>
            <a:ext cx="2986041" cy="502582"/>
          </a:xfrm>
          <a:prstGeom prst="rect">
            <a:avLst/>
          </a:prstGeom>
        </p:spPr>
        <p:txBody>
          <a:bodyPr vert="horz" lIns="84695" tIns="42348" rIns="84695" bIns="42348" rtlCol="0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2" y="9519308"/>
            <a:ext cx="2986041" cy="502582"/>
          </a:xfrm>
          <a:prstGeom prst="rect">
            <a:avLst/>
          </a:prstGeom>
        </p:spPr>
        <p:txBody>
          <a:bodyPr vert="horz" lIns="84695" tIns="42348" rIns="84695" bIns="42348" rtlCol="0" anchor="b"/>
          <a:lstStyle>
            <a:lvl1pPr algn="l">
              <a:defRPr sz="11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902262" y="9519308"/>
            <a:ext cx="2986041" cy="502582"/>
          </a:xfrm>
          <a:prstGeom prst="rect">
            <a:avLst/>
          </a:prstGeom>
        </p:spPr>
        <p:txBody>
          <a:bodyPr vert="horz" lIns="84695" tIns="42348" rIns="84695" bIns="42348" rtlCol="0" anchor="b"/>
          <a:lstStyle>
            <a:lvl1pPr algn="r">
              <a:defRPr sz="1100"/>
            </a:lvl1pPr>
          </a:lstStyle>
          <a:p>
            <a:fld id="{20B77816-EE4F-4A7F-9B6F-57406B4A7D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600777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6259" cy="502455"/>
          </a:xfrm>
          <a:prstGeom prst="rect">
            <a:avLst/>
          </a:prstGeom>
        </p:spPr>
        <p:txBody>
          <a:bodyPr vert="horz" lIns="92574" tIns="46287" rIns="92574" bIns="46287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901873" y="0"/>
            <a:ext cx="2986259" cy="502455"/>
          </a:xfrm>
          <a:prstGeom prst="rect">
            <a:avLst/>
          </a:prstGeom>
        </p:spPr>
        <p:txBody>
          <a:bodyPr vert="horz" lIns="92574" tIns="46287" rIns="92574" bIns="46287" rtlCol="0"/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251075" y="1252538"/>
            <a:ext cx="238760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74" tIns="46287" rIns="92574" bIns="46287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9137" y="4822924"/>
            <a:ext cx="5511477" cy="3946028"/>
          </a:xfrm>
          <a:prstGeom prst="rect">
            <a:avLst/>
          </a:prstGeom>
        </p:spPr>
        <p:txBody>
          <a:bodyPr vert="horz" lIns="92574" tIns="46287" rIns="92574" bIns="46287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1" y="9519434"/>
            <a:ext cx="2986259" cy="502455"/>
          </a:xfrm>
          <a:prstGeom prst="rect">
            <a:avLst/>
          </a:prstGeom>
        </p:spPr>
        <p:txBody>
          <a:bodyPr vert="horz" lIns="92574" tIns="46287" rIns="92574" bIns="46287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901873" y="9519434"/>
            <a:ext cx="2986259" cy="502455"/>
          </a:xfrm>
          <a:prstGeom prst="rect">
            <a:avLst/>
          </a:prstGeom>
        </p:spPr>
        <p:txBody>
          <a:bodyPr vert="horz" lIns="92574" tIns="46287" rIns="92574" bIns="46287" rtlCol="0" anchor="b"/>
          <a:lstStyle>
            <a:lvl1pPr algn="r">
              <a:defRPr sz="1200"/>
            </a:lvl1pPr>
          </a:lstStyle>
          <a:p>
            <a:fld id="{E5B6ACD1-A84D-42FF-800E-4C40483E5C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040518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5192" y="3923244"/>
            <a:ext cx="5454539" cy="3530357"/>
          </a:xfrm>
        </p:spPr>
        <p:txBody>
          <a:bodyPr anchor="b">
            <a:normAutofit/>
          </a:bodyPr>
          <a:lstStyle>
            <a:lvl1pPr>
              <a:defRPr sz="4463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5192" y="7453598"/>
            <a:ext cx="5454539" cy="1757210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5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3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1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6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4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2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9" name="Freeform 8"/>
          <p:cNvSpPr/>
          <p:nvPr/>
        </p:nvSpPr>
        <p:spPr bwMode="auto">
          <a:xfrm>
            <a:off x="-26212" y="6741808"/>
            <a:ext cx="1153203" cy="1219723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39" y="7066923"/>
            <a:ext cx="483419" cy="569663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2472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191" y="951089"/>
            <a:ext cx="5447543" cy="4863160"/>
          </a:xfrm>
        </p:spPr>
        <p:txBody>
          <a:bodyPr anchor="ctr">
            <a:normAutofit/>
          </a:bodyPr>
          <a:lstStyle>
            <a:lvl1pPr algn="l">
              <a:defRPr sz="3967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191" y="6793118"/>
            <a:ext cx="5447543" cy="2427436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83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660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3pPr>
            <a:lvl4pPr marL="113349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32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15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698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481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264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4940369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473" y="5061460"/>
            <a:ext cx="483419" cy="569663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9875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8241" y="951089"/>
            <a:ext cx="5048895" cy="4517672"/>
          </a:xfrm>
        </p:spPr>
        <p:txBody>
          <a:bodyPr anchor="ctr">
            <a:normAutofit/>
          </a:bodyPr>
          <a:lstStyle>
            <a:lvl1pPr algn="l">
              <a:defRPr sz="3967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96533" y="5468761"/>
            <a:ext cx="4672310" cy="594431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32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830" indent="0">
              <a:buFontTx/>
              <a:buNone/>
              <a:defRPr/>
            </a:lvl2pPr>
            <a:lvl3pPr marL="755660" indent="0">
              <a:buFontTx/>
              <a:buNone/>
              <a:defRPr/>
            </a:lvl3pPr>
            <a:lvl4pPr marL="1133490" indent="0">
              <a:buFontTx/>
              <a:buNone/>
              <a:defRPr/>
            </a:lvl4pPr>
            <a:lvl5pPr marL="151132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191" y="6793118"/>
            <a:ext cx="5447543" cy="2427436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83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660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3pPr>
            <a:lvl4pPr marL="113349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32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15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698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481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264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8" y="4940369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473" y="5061460"/>
            <a:ext cx="483419" cy="569663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494373" y="1011008"/>
            <a:ext cx="377923" cy="912359"/>
          </a:xfrm>
          <a:prstGeom prst="rect">
            <a:avLst/>
          </a:prstGeom>
        </p:spPr>
        <p:txBody>
          <a:bodyPr vert="horz" lIns="75565" tIns="37783" rIns="75565" bIns="37783" rtlCol="0" anchor="ctr">
            <a:noAutofit/>
          </a:bodyPr>
          <a:lstStyle/>
          <a:p>
            <a:pPr lvl="0"/>
            <a:r>
              <a:rPr lang="en-US" sz="6611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51212" y="4532815"/>
            <a:ext cx="377923" cy="912359"/>
          </a:xfrm>
          <a:prstGeom prst="rect">
            <a:avLst/>
          </a:prstGeom>
        </p:spPr>
        <p:txBody>
          <a:bodyPr vert="horz" lIns="75565" tIns="37783" rIns="75565" bIns="37783" rtlCol="0" anchor="ctr">
            <a:noAutofit/>
          </a:bodyPr>
          <a:lstStyle/>
          <a:p>
            <a:pPr lvl="0"/>
            <a:r>
              <a:rPr lang="en-US" sz="6611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6615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191" y="3804358"/>
            <a:ext cx="5447543" cy="4251263"/>
          </a:xfrm>
        </p:spPr>
        <p:txBody>
          <a:bodyPr anchor="b">
            <a:normAutofit/>
          </a:bodyPr>
          <a:lstStyle>
            <a:lvl1pPr algn="l">
              <a:defRPr sz="3967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191" y="8084256"/>
            <a:ext cx="5447543" cy="1138345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8" y="7661540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473" y="7774541"/>
            <a:ext cx="483419" cy="569663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1216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808241" y="951089"/>
            <a:ext cx="5048895" cy="4517672"/>
          </a:xfrm>
        </p:spPr>
        <p:txBody>
          <a:bodyPr anchor="ctr">
            <a:normAutofit/>
          </a:bodyPr>
          <a:lstStyle>
            <a:lvl1pPr algn="l">
              <a:defRPr sz="3967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5190" y="6776508"/>
            <a:ext cx="5527130" cy="130774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3">
                <a:solidFill>
                  <a:schemeClr val="accent1"/>
                </a:solidFill>
              </a:defRPr>
            </a:lvl1pPr>
            <a:lvl2pPr marL="377830" indent="0">
              <a:buFontTx/>
              <a:buNone/>
              <a:defRPr/>
            </a:lvl2pPr>
            <a:lvl3pPr marL="755660" indent="0">
              <a:buFontTx/>
              <a:buNone/>
              <a:defRPr/>
            </a:lvl3pPr>
            <a:lvl4pPr marL="1133490" indent="0">
              <a:buFontTx/>
              <a:buNone/>
              <a:defRPr/>
            </a:lvl4pPr>
            <a:lvl5pPr marL="151132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190" y="8084256"/>
            <a:ext cx="5527130" cy="1138345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8" y="7661540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473" y="7774541"/>
            <a:ext cx="483419" cy="569663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494373" y="1011008"/>
            <a:ext cx="377923" cy="912359"/>
          </a:xfrm>
          <a:prstGeom prst="rect">
            <a:avLst/>
          </a:prstGeom>
        </p:spPr>
        <p:txBody>
          <a:bodyPr vert="horz" lIns="75565" tIns="37783" rIns="75565" bIns="37783" rtlCol="0" anchor="ctr">
            <a:noAutofit/>
          </a:bodyPr>
          <a:lstStyle/>
          <a:p>
            <a:pPr lvl="0"/>
            <a:r>
              <a:rPr lang="en-US" sz="6611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51212" y="4532815"/>
            <a:ext cx="377923" cy="912359"/>
          </a:xfrm>
          <a:prstGeom prst="rect">
            <a:avLst/>
          </a:prstGeom>
        </p:spPr>
        <p:txBody>
          <a:bodyPr vert="horz" lIns="75565" tIns="37783" rIns="75565" bIns="37783" rtlCol="0" anchor="ctr">
            <a:noAutofit/>
          </a:bodyPr>
          <a:lstStyle/>
          <a:p>
            <a:pPr lvl="0"/>
            <a:r>
              <a:rPr lang="en-US" sz="6611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8551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191" y="978871"/>
            <a:ext cx="5447542" cy="4493365"/>
          </a:xfrm>
        </p:spPr>
        <p:txBody>
          <a:bodyPr anchor="ctr">
            <a:normAutofit/>
          </a:bodyPr>
          <a:lstStyle>
            <a:lvl1pPr algn="l">
              <a:defRPr sz="3967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5191" y="6776508"/>
            <a:ext cx="5447543" cy="130774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3">
                <a:solidFill>
                  <a:schemeClr val="accent1"/>
                </a:solidFill>
              </a:defRPr>
            </a:lvl1pPr>
            <a:lvl2pPr marL="377830" indent="0">
              <a:buFontTx/>
              <a:buNone/>
              <a:defRPr/>
            </a:lvl2pPr>
            <a:lvl3pPr marL="755660" indent="0">
              <a:buFontTx/>
              <a:buNone/>
              <a:defRPr/>
            </a:lvl3pPr>
            <a:lvl4pPr marL="1133490" indent="0">
              <a:buFontTx/>
              <a:buNone/>
              <a:defRPr/>
            </a:lvl4pPr>
            <a:lvl5pPr marL="151132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191" y="8084256"/>
            <a:ext cx="5447543" cy="1138345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7661540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473" y="7774541"/>
            <a:ext cx="483419" cy="569663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2542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1645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84345" y="978870"/>
            <a:ext cx="1368609" cy="8243733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5191" y="978870"/>
            <a:ext cx="3897538" cy="824373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20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algn="ctr">
              <a:lnSpc>
                <a:spcPts val="1870"/>
              </a:lnSpc>
            </a:pPr>
            <a:r>
              <a:rPr spc="-5" dirty="0"/>
              <a:t>PSİKOLOJİK</a:t>
            </a:r>
            <a:r>
              <a:rPr spc="-50" dirty="0"/>
              <a:t> </a:t>
            </a:r>
            <a:r>
              <a:rPr spc="-5" dirty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spc="-5" dirty="0"/>
              <a:t>İPEK</a:t>
            </a:r>
            <a:r>
              <a:rPr spc="-10" dirty="0"/>
              <a:t> </a:t>
            </a:r>
            <a:r>
              <a:rPr spc="-5" dirty="0"/>
              <a:t>ALKAYA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8613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FED95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algn="ctr">
              <a:lnSpc>
                <a:spcPts val="1870"/>
              </a:lnSpc>
            </a:pPr>
            <a:r>
              <a:rPr spc="-5" dirty="0"/>
              <a:t>PSİKOLOJİK</a:t>
            </a:r>
            <a:r>
              <a:rPr spc="-50" dirty="0"/>
              <a:t> </a:t>
            </a:r>
            <a:r>
              <a:rPr spc="-5" dirty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spc="-5" dirty="0"/>
              <a:t>İPEK</a:t>
            </a:r>
            <a:r>
              <a:rPr spc="-10" dirty="0"/>
              <a:t> </a:t>
            </a:r>
            <a:r>
              <a:rPr spc="-5" dirty="0"/>
              <a:t>ALKAYA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542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7493" y="973727"/>
            <a:ext cx="5445241" cy="199842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5191" y="3328811"/>
            <a:ext cx="5447543" cy="589379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375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191" y="3236701"/>
            <a:ext cx="5447543" cy="2291600"/>
          </a:xfrm>
        </p:spPr>
        <p:txBody>
          <a:bodyPr anchor="b"/>
          <a:lstStyle>
            <a:lvl1pPr algn="l">
              <a:defRPr sz="3306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191" y="5587647"/>
            <a:ext cx="5447543" cy="1342383"/>
          </a:xfrm>
        </p:spPr>
        <p:txBody>
          <a:bodyPr anchor="t"/>
          <a:lstStyle>
            <a:lvl1pPr marL="0" indent="0" algn="l">
              <a:buNone/>
              <a:defRPr sz="1653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83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660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3pPr>
            <a:lvl4pPr marL="113349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32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15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698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481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264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8" y="4940369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473" y="5061460"/>
            <a:ext cx="483419" cy="569663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986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5191" y="3333658"/>
            <a:ext cx="2642404" cy="58778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0692" y="3333658"/>
            <a:ext cx="2642042" cy="58778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473" y="1229088"/>
            <a:ext cx="483419" cy="569663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9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2062" y="3473949"/>
            <a:ext cx="2375534" cy="899075"/>
          </a:xfrm>
        </p:spPr>
        <p:txBody>
          <a:bodyPr anchor="b">
            <a:noAutofit/>
          </a:bodyPr>
          <a:lstStyle>
            <a:lvl1pPr marL="0" indent="0">
              <a:buNone/>
              <a:defRPr sz="1983" b="0"/>
            </a:lvl1pPr>
            <a:lvl2pPr marL="377830" indent="0">
              <a:buNone/>
              <a:defRPr sz="1653" b="1"/>
            </a:lvl2pPr>
            <a:lvl3pPr marL="755660" indent="0">
              <a:buNone/>
              <a:defRPr sz="1488" b="1"/>
            </a:lvl3pPr>
            <a:lvl4pPr marL="1133490" indent="0">
              <a:buNone/>
              <a:defRPr sz="1322" b="1"/>
            </a:lvl4pPr>
            <a:lvl5pPr marL="1511320" indent="0">
              <a:buNone/>
              <a:defRPr sz="1322" b="1"/>
            </a:lvl5pPr>
            <a:lvl6pPr marL="1889150" indent="0">
              <a:buNone/>
              <a:defRPr sz="1322" b="1"/>
            </a:lvl6pPr>
            <a:lvl7pPr marL="2266980" indent="0">
              <a:buNone/>
              <a:defRPr sz="1322" b="1"/>
            </a:lvl7pPr>
            <a:lvl8pPr marL="2644811" indent="0">
              <a:buNone/>
              <a:defRPr sz="1322" b="1"/>
            </a:lvl8pPr>
            <a:lvl9pPr marL="3022641" indent="0">
              <a:buNone/>
              <a:defRPr sz="1322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5190" y="4373025"/>
            <a:ext cx="2642405" cy="484547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4183" y="3468913"/>
            <a:ext cx="2374413" cy="899075"/>
          </a:xfrm>
        </p:spPr>
        <p:txBody>
          <a:bodyPr anchor="b">
            <a:noAutofit/>
          </a:bodyPr>
          <a:lstStyle>
            <a:lvl1pPr marL="0" indent="0">
              <a:buNone/>
              <a:defRPr sz="1983" b="0"/>
            </a:lvl1pPr>
            <a:lvl2pPr marL="377830" indent="0">
              <a:buNone/>
              <a:defRPr sz="1653" b="1"/>
            </a:lvl2pPr>
            <a:lvl3pPr marL="755660" indent="0">
              <a:buNone/>
              <a:defRPr sz="1488" b="1"/>
            </a:lvl3pPr>
            <a:lvl4pPr marL="1133490" indent="0">
              <a:buNone/>
              <a:defRPr sz="1322" b="1"/>
            </a:lvl4pPr>
            <a:lvl5pPr marL="1511320" indent="0">
              <a:buNone/>
              <a:defRPr sz="1322" b="1"/>
            </a:lvl5pPr>
            <a:lvl6pPr marL="1889150" indent="0">
              <a:buNone/>
              <a:defRPr sz="1322" b="1"/>
            </a:lvl6pPr>
            <a:lvl7pPr marL="2266980" indent="0">
              <a:buNone/>
              <a:defRPr sz="1322" b="1"/>
            </a:lvl7pPr>
            <a:lvl8pPr marL="2644811" indent="0">
              <a:buNone/>
              <a:defRPr sz="1322" b="1"/>
            </a:lvl8pPr>
            <a:lvl9pPr marL="3022641" indent="0">
              <a:buNone/>
              <a:defRPr sz="1322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07723" y="4367989"/>
            <a:ext cx="2640874" cy="484547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473" y="1229088"/>
            <a:ext cx="483419" cy="569663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668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7492" y="973727"/>
            <a:ext cx="5445242" cy="199842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1745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3050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190" y="695980"/>
            <a:ext cx="2173059" cy="1523228"/>
          </a:xfrm>
        </p:spPr>
        <p:txBody>
          <a:bodyPr anchor="b"/>
          <a:lstStyle>
            <a:lvl1pPr algn="l">
              <a:defRPr sz="1653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9971" y="695982"/>
            <a:ext cx="3132763" cy="8448345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190" y="2494132"/>
            <a:ext cx="2173059" cy="6650190"/>
          </a:xfrm>
        </p:spPr>
        <p:txBody>
          <a:bodyPr/>
          <a:lstStyle>
            <a:lvl1pPr marL="0" indent="0">
              <a:buNone/>
              <a:defRPr sz="1157"/>
            </a:lvl1pPr>
            <a:lvl2pPr marL="377830" indent="0">
              <a:buNone/>
              <a:defRPr sz="992"/>
            </a:lvl2pPr>
            <a:lvl3pPr marL="755660" indent="0">
              <a:buNone/>
              <a:defRPr sz="826"/>
            </a:lvl3pPr>
            <a:lvl4pPr marL="1133490" indent="0">
              <a:buNone/>
              <a:defRPr sz="744"/>
            </a:lvl4pPr>
            <a:lvl5pPr marL="1511320" indent="0">
              <a:buNone/>
              <a:defRPr sz="744"/>
            </a:lvl5pPr>
            <a:lvl6pPr marL="1889150" indent="0">
              <a:buNone/>
              <a:defRPr sz="744"/>
            </a:lvl6pPr>
            <a:lvl7pPr marL="2266980" indent="0">
              <a:buNone/>
              <a:defRPr sz="744"/>
            </a:lvl7pPr>
            <a:lvl8pPr marL="2644811" indent="0">
              <a:buNone/>
              <a:defRPr sz="744"/>
            </a:lvl8pPr>
            <a:lvl9pPr marL="3022641" indent="0">
              <a:buNone/>
              <a:defRPr sz="744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5673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191" y="7489825"/>
            <a:ext cx="5447543" cy="884216"/>
          </a:xfrm>
        </p:spPr>
        <p:txBody>
          <a:bodyPr anchor="b">
            <a:normAutofit/>
          </a:bodyPr>
          <a:lstStyle>
            <a:lvl1pPr algn="l">
              <a:defRPr sz="1983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05191" y="990663"/>
            <a:ext cx="5447543" cy="6014467"/>
          </a:xfrm>
        </p:spPr>
        <p:txBody>
          <a:bodyPr anchor="t">
            <a:normAutofit/>
          </a:bodyPr>
          <a:lstStyle>
            <a:lvl1pPr marL="0" indent="0" algn="ctr">
              <a:buNone/>
              <a:defRPr sz="1322"/>
            </a:lvl1pPr>
            <a:lvl2pPr marL="377830" indent="0">
              <a:buNone/>
              <a:defRPr sz="1322"/>
            </a:lvl2pPr>
            <a:lvl3pPr marL="755660" indent="0">
              <a:buNone/>
              <a:defRPr sz="1322"/>
            </a:lvl3pPr>
            <a:lvl4pPr marL="1133490" indent="0">
              <a:buNone/>
              <a:defRPr sz="1322"/>
            </a:lvl4pPr>
            <a:lvl5pPr marL="1511320" indent="0">
              <a:buNone/>
              <a:defRPr sz="1322"/>
            </a:lvl5pPr>
            <a:lvl6pPr marL="1889150" indent="0">
              <a:buNone/>
              <a:defRPr sz="1322"/>
            </a:lvl6pPr>
            <a:lvl7pPr marL="2266980" indent="0">
              <a:buNone/>
              <a:defRPr sz="1322"/>
            </a:lvl7pPr>
            <a:lvl8pPr marL="2644811" indent="0">
              <a:buNone/>
              <a:defRPr sz="1322"/>
            </a:lvl8pPr>
            <a:lvl9pPr marL="3022641" indent="0">
              <a:buNone/>
              <a:defRPr sz="1322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191" y="8374041"/>
            <a:ext cx="5447543" cy="770282"/>
          </a:xfrm>
        </p:spPr>
        <p:txBody>
          <a:bodyPr>
            <a:normAutofit/>
          </a:bodyPr>
          <a:lstStyle>
            <a:lvl1pPr marL="0" indent="0">
              <a:buNone/>
              <a:defRPr sz="992"/>
            </a:lvl1pPr>
            <a:lvl2pPr marL="377830" indent="0">
              <a:buNone/>
              <a:defRPr sz="992"/>
            </a:lvl2pPr>
            <a:lvl3pPr marL="755660" indent="0">
              <a:buNone/>
              <a:defRPr sz="826"/>
            </a:lvl3pPr>
            <a:lvl4pPr marL="1133490" indent="0">
              <a:buNone/>
              <a:defRPr sz="744"/>
            </a:lvl4pPr>
            <a:lvl5pPr marL="1511320" indent="0">
              <a:buNone/>
              <a:defRPr sz="744"/>
            </a:lvl5pPr>
            <a:lvl6pPr marL="1889150" indent="0">
              <a:buNone/>
              <a:defRPr sz="744"/>
            </a:lvl6pPr>
            <a:lvl7pPr marL="2266980" indent="0">
              <a:buNone/>
              <a:defRPr sz="744"/>
            </a:lvl7pPr>
            <a:lvl8pPr marL="2644811" indent="0">
              <a:buNone/>
              <a:defRPr sz="744"/>
            </a:lvl8pPr>
            <a:lvl9pPr marL="3022641" indent="0">
              <a:buNone/>
              <a:defRPr sz="744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7661540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473" y="7774541"/>
            <a:ext cx="483419" cy="569663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513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356658"/>
            <a:ext cx="1637242" cy="10357489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6876" y="445"/>
            <a:ext cx="1613336" cy="10691899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51130" cy="106997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7492" y="973727"/>
            <a:ext cx="5445242" cy="1998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191" y="3328811"/>
            <a:ext cx="5447543" cy="6063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3025" y="9571876"/>
            <a:ext cx="633328" cy="5775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5190" y="9572999"/>
            <a:ext cx="4724042" cy="569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>
              <a:lnSpc>
                <a:spcPts val="1870"/>
              </a:lnSpc>
            </a:pPr>
            <a:r>
              <a:rPr lang="tr-TR" spc="-5" smtClean="0"/>
              <a:t>PSİKOLOJİK</a:t>
            </a:r>
            <a:r>
              <a:rPr lang="tr-TR" spc="-50" smtClean="0"/>
              <a:t> </a:t>
            </a:r>
            <a:r>
              <a:rPr lang="tr-TR" spc="-5" smtClean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lang="tr-TR" spc="-5" smtClean="0"/>
              <a:t>İPEK</a:t>
            </a:r>
            <a:r>
              <a:rPr lang="tr-TR" spc="-10" smtClean="0"/>
              <a:t> </a:t>
            </a:r>
            <a:r>
              <a:rPr lang="tr-TR" spc="-5" smtClean="0"/>
              <a:t>ALKAYA</a:t>
            </a:r>
            <a:endParaRPr lang="tr-TR" spc="-5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422473" y="1229088"/>
            <a:ext cx="483419" cy="569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53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871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  <p:sldLayoutId id="2147483722" r:id="rId18"/>
  </p:sldLayoutIdLst>
  <p:txStyles>
    <p:titleStyle>
      <a:lvl1pPr algn="l" defTabSz="377830" rtl="0" eaLnBrk="1" latinLnBrk="0" hangingPunct="1">
        <a:spcBef>
          <a:spcPct val="0"/>
        </a:spcBef>
        <a:buNone/>
        <a:defRPr sz="2975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3373" indent="-283373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14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13974" indent="-236144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44575" indent="-188915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11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22405" indent="-188915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700235" indent="-188915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078065" indent="-188915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455896" indent="-188915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833726" indent="-188915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211556" indent="-188915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830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660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490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320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150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6980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4811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2641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55273" y="-136525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49" y="10696574"/>
                </a:moveTo>
                <a:lnTo>
                  <a:pt x="0" y="10696574"/>
                </a:lnTo>
                <a:lnTo>
                  <a:pt x="0" y="0"/>
                </a:lnTo>
                <a:lnTo>
                  <a:pt x="7562849" y="0"/>
                </a:lnTo>
                <a:lnTo>
                  <a:pt x="7562849" y="106965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 anchor="ctr"/>
          <a:lstStyle/>
          <a:p>
            <a:pPr algn="ctr"/>
            <a:r>
              <a:rPr lang="tr-TR" sz="4000"/>
              <a:t> </a:t>
            </a:r>
            <a:r>
              <a:rPr lang="tr-TR" sz="4000" smtClean="0"/>
              <a:t>   </a:t>
            </a:r>
            <a:r>
              <a:rPr lang="tr-TR" sz="4000" b="1" smtClean="0">
                <a:solidFill>
                  <a:srgbClr val="FF0000"/>
                </a:solidFill>
              </a:rPr>
              <a:t>GÜZELSU </a:t>
            </a:r>
            <a:r>
              <a:rPr lang="tr-TR" sz="4000" b="1" dirty="0" smtClean="0">
                <a:solidFill>
                  <a:srgbClr val="FF0000"/>
                </a:solidFill>
              </a:rPr>
              <a:t>ŞEHİT SEDAT KASAP</a:t>
            </a:r>
          </a:p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 İMAM HATİP ORTAOKULU</a:t>
            </a:r>
            <a:endParaRPr lang="tr-TR" sz="4000" b="1" dirty="0" smtClean="0">
              <a:solidFill>
                <a:srgbClr val="FF0000"/>
              </a:solidFill>
            </a:endParaRPr>
          </a:p>
          <a:p>
            <a:pPr algn="ctr"/>
            <a:endParaRPr lang="tr-TR" sz="2400" b="1" dirty="0">
              <a:solidFill>
                <a:srgbClr val="FF0000"/>
              </a:solidFill>
            </a:endParaRPr>
          </a:p>
          <a:p>
            <a:r>
              <a:rPr lang="tr-TR" sz="2400" b="1" dirty="0" smtClean="0">
                <a:solidFill>
                  <a:srgbClr val="FF0000"/>
                </a:solidFill>
              </a:rPr>
              <a:t>    </a:t>
            </a:r>
            <a:endParaRPr sz="24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1963033" y="6045136"/>
            <a:ext cx="3640454" cy="23539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250" spc="310" dirty="0">
                <a:latin typeface="Arial"/>
                <a:cs typeface="Arial"/>
              </a:rPr>
              <a:t>L</a:t>
            </a:r>
            <a:r>
              <a:rPr sz="15250" spc="-1200" dirty="0">
                <a:latin typeface="Arial"/>
                <a:cs typeface="Arial"/>
              </a:rPr>
              <a:t>G</a:t>
            </a:r>
            <a:r>
              <a:rPr sz="15250" spc="-1165" dirty="0">
                <a:latin typeface="Arial"/>
                <a:cs typeface="Arial"/>
              </a:rPr>
              <a:t>S</a:t>
            </a:r>
            <a:endParaRPr sz="152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97050" y="5418378"/>
            <a:ext cx="4410835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26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8390" y="8711278"/>
            <a:ext cx="4849495" cy="1122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600" spc="35" dirty="0">
                <a:latin typeface="Trebuchet MS"/>
                <a:cs typeface="Trebuchet MS"/>
              </a:rPr>
              <a:t>LİSELERE </a:t>
            </a:r>
            <a:r>
              <a:rPr sz="3600" spc="55" dirty="0">
                <a:latin typeface="Trebuchet MS"/>
                <a:cs typeface="Trebuchet MS"/>
              </a:rPr>
              <a:t>GİRİŞ</a:t>
            </a:r>
            <a:r>
              <a:rPr sz="3600" spc="-325" dirty="0">
                <a:latin typeface="Trebuchet MS"/>
                <a:cs typeface="Trebuchet MS"/>
              </a:rPr>
              <a:t> </a:t>
            </a:r>
            <a:r>
              <a:rPr sz="3600" spc="55" dirty="0">
                <a:latin typeface="Trebuchet MS"/>
                <a:cs typeface="Trebuchet MS"/>
              </a:rPr>
              <a:t>SINAVI</a:t>
            </a:r>
            <a:endParaRPr sz="3600" dirty="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2150"/>
              </a:spcBef>
            </a:pPr>
            <a:r>
              <a:rPr sz="1800" spc="70" dirty="0">
                <a:latin typeface="Trebuchet MS"/>
                <a:cs typeface="Trebuchet MS"/>
              </a:rPr>
              <a:t>REHBERLİK </a:t>
            </a:r>
            <a:r>
              <a:rPr sz="1800" spc="-15" dirty="0">
                <a:latin typeface="Trebuchet MS"/>
                <a:cs typeface="Trebuchet MS"/>
              </a:rPr>
              <a:t>VE </a:t>
            </a:r>
            <a:r>
              <a:rPr sz="1800" spc="50" dirty="0">
                <a:latin typeface="Trebuchet MS"/>
                <a:cs typeface="Trebuchet MS"/>
              </a:rPr>
              <a:t>PSİKOLOJİK </a:t>
            </a:r>
            <a:r>
              <a:rPr sz="1800" spc="110" dirty="0">
                <a:latin typeface="Trebuchet MS"/>
                <a:cs typeface="Trebuchet MS"/>
              </a:rPr>
              <a:t>DANIŞMA</a:t>
            </a:r>
            <a:r>
              <a:rPr sz="1800" spc="455" dirty="0">
                <a:latin typeface="Trebuchet MS"/>
                <a:cs typeface="Trebuchet MS"/>
              </a:rPr>
              <a:t> </a:t>
            </a:r>
            <a:r>
              <a:rPr sz="1800" spc="90" dirty="0">
                <a:latin typeface="Trebuchet MS"/>
                <a:cs typeface="Trebuchet MS"/>
              </a:rPr>
              <a:t>SERVİSİ</a:t>
            </a:r>
            <a:endParaRPr sz="1800" dirty="0">
              <a:latin typeface="Trebuchet MS"/>
              <a:cs typeface="Trebuchet M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1318819"/>
            <a:ext cx="2569845" cy="1829435"/>
            <a:chOff x="0" y="1318819"/>
            <a:chExt cx="2569845" cy="1829435"/>
          </a:xfrm>
        </p:grpSpPr>
        <p:sp>
          <p:nvSpPr>
            <p:cNvPr id="7" name="object 7"/>
            <p:cNvSpPr/>
            <p:nvPr/>
          </p:nvSpPr>
          <p:spPr>
            <a:xfrm>
              <a:off x="91191" y="1507574"/>
              <a:ext cx="1925320" cy="1527175"/>
            </a:xfrm>
            <a:custGeom>
              <a:avLst/>
              <a:gdLst/>
              <a:ahLst/>
              <a:cxnLst/>
              <a:rect l="l" t="t" r="r" b="b"/>
              <a:pathLst>
                <a:path w="1925320" h="1527175">
                  <a:moveTo>
                    <a:pt x="1343519" y="1429455"/>
                  </a:moveTo>
                  <a:lnTo>
                    <a:pt x="1263511" y="1457217"/>
                  </a:lnTo>
                  <a:lnTo>
                    <a:pt x="1187815" y="1479816"/>
                  </a:lnTo>
                  <a:lnTo>
                    <a:pt x="1116554" y="1497578"/>
                  </a:lnTo>
                  <a:lnTo>
                    <a:pt x="1049850" y="1510830"/>
                  </a:lnTo>
                  <a:lnTo>
                    <a:pt x="987822" y="1519899"/>
                  </a:lnTo>
                  <a:lnTo>
                    <a:pt x="930593" y="1525112"/>
                  </a:lnTo>
                  <a:lnTo>
                    <a:pt x="878284" y="1526795"/>
                  </a:lnTo>
                  <a:lnTo>
                    <a:pt x="831015" y="1525274"/>
                  </a:lnTo>
                  <a:lnTo>
                    <a:pt x="788908" y="1520878"/>
                  </a:lnTo>
                  <a:lnTo>
                    <a:pt x="720664" y="1504762"/>
                  </a:lnTo>
                  <a:lnTo>
                    <a:pt x="674518" y="1481063"/>
                  </a:lnTo>
                  <a:lnTo>
                    <a:pt x="448386" y="904808"/>
                  </a:lnTo>
                  <a:lnTo>
                    <a:pt x="1067840" y="824961"/>
                  </a:lnTo>
                  <a:lnTo>
                    <a:pt x="1079938" y="822974"/>
                  </a:lnTo>
                  <a:lnTo>
                    <a:pt x="1091853" y="820340"/>
                  </a:lnTo>
                  <a:lnTo>
                    <a:pt x="1103556" y="817072"/>
                  </a:lnTo>
                  <a:lnTo>
                    <a:pt x="1115020" y="813178"/>
                  </a:lnTo>
                  <a:lnTo>
                    <a:pt x="1730905" y="584802"/>
                  </a:lnTo>
                  <a:lnTo>
                    <a:pt x="1883243" y="995630"/>
                  </a:lnTo>
                  <a:lnTo>
                    <a:pt x="1886366" y="1012456"/>
                  </a:lnTo>
                  <a:lnTo>
                    <a:pt x="1884427" y="1032425"/>
                  </a:lnTo>
                  <a:lnTo>
                    <a:pt x="1877304" y="1055211"/>
                  </a:lnTo>
                  <a:lnTo>
                    <a:pt x="1847024" y="1107928"/>
                  </a:lnTo>
                  <a:lnTo>
                    <a:pt x="1794562" y="1167992"/>
                  </a:lnTo>
                  <a:lnTo>
                    <a:pt x="1759709" y="1199962"/>
                  </a:lnTo>
                  <a:lnTo>
                    <a:pt x="1718948" y="1232790"/>
                  </a:lnTo>
                  <a:lnTo>
                    <a:pt x="1672157" y="1266147"/>
                  </a:lnTo>
                  <a:lnTo>
                    <a:pt x="1619215" y="1299708"/>
                  </a:lnTo>
                  <a:lnTo>
                    <a:pt x="1560000" y="1333146"/>
                  </a:lnTo>
                  <a:lnTo>
                    <a:pt x="1494393" y="1366135"/>
                  </a:lnTo>
                  <a:lnTo>
                    <a:pt x="1422269" y="1398348"/>
                  </a:lnTo>
                  <a:lnTo>
                    <a:pt x="1343519" y="1429455"/>
                  </a:lnTo>
                  <a:close/>
                </a:path>
                <a:path w="1925320" h="1527175">
                  <a:moveTo>
                    <a:pt x="1730905" y="584802"/>
                  </a:moveTo>
                  <a:lnTo>
                    <a:pt x="1115020" y="813178"/>
                  </a:lnTo>
                  <a:lnTo>
                    <a:pt x="1126270" y="808646"/>
                  </a:lnTo>
                  <a:lnTo>
                    <a:pt x="1137360" y="803441"/>
                  </a:lnTo>
                  <a:lnTo>
                    <a:pt x="1148353" y="797523"/>
                  </a:lnTo>
                  <a:lnTo>
                    <a:pt x="1159306" y="790849"/>
                  </a:lnTo>
                  <a:lnTo>
                    <a:pt x="1680194" y="448044"/>
                  </a:lnTo>
                  <a:lnTo>
                    <a:pt x="1730905" y="584802"/>
                  </a:lnTo>
                  <a:close/>
                </a:path>
                <a:path w="1925320" h="1527175">
                  <a:moveTo>
                    <a:pt x="1069435" y="674323"/>
                  </a:moveTo>
                  <a:lnTo>
                    <a:pt x="1059056" y="678172"/>
                  </a:lnTo>
                  <a:lnTo>
                    <a:pt x="1053679" y="679474"/>
                  </a:lnTo>
                  <a:lnTo>
                    <a:pt x="82343" y="804665"/>
                  </a:lnTo>
                  <a:lnTo>
                    <a:pt x="57651" y="803669"/>
                  </a:lnTo>
                  <a:lnTo>
                    <a:pt x="35265" y="794760"/>
                  </a:lnTo>
                  <a:lnTo>
                    <a:pt x="16973" y="779040"/>
                  </a:lnTo>
                  <a:lnTo>
                    <a:pt x="4565" y="757606"/>
                  </a:lnTo>
                  <a:lnTo>
                    <a:pt x="0" y="733264"/>
                  </a:lnTo>
                  <a:lnTo>
                    <a:pt x="3624" y="709431"/>
                  </a:lnTo>
                  <a:lnTo>
                    <a:pt x="32852" y="671197"/>
                  </a:lnTo>
                  <a:lnTo>
                    <a:pt x="850963" y="132846"/>
                  </a:lnTo>
                  <a:lnTo>
                    <a:pt x="1842943" y="0"/>
                  </a:lnTo>
                  <a:lnTo>
                    <a:pt x="1867664" y="1022"/>
                  </a:lnTo>
                  <a:lnTo>
                    <a:pt x="1890047" y="9929"/>
                  </a:lnTo>
                  <a:lnTo>
                    <a:pt x="1908325" y="25641"/>
                  </a:lnTo>
                  <a:lnTo>
                    <a:pt x="1920728" y="47077"/>
                  </a:lnTo>
                  <a:lnTo>
                    <a:pt x="1925299" y="71416"/>
                  </a:lnTo>
                  <a:lnTo>
                    <a:pt x="1921688" y="95259"/>
                  </a:lnTo>
                  <a:lnTo>
                    <a:pt x="1910524" y="116608"/>
                  </a:lnTo>
                  <a:lnTo>
                    <a:pt x="1892434" y="133468"/>
                  </a:lnTo>
                  <a:lnTo>
                    <a:pt x="1074323" y="671819"/>
                  </a:lnTo>
                  <a:lnTo>
                    <a:pt x="1069435" y="67432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1318831"/>
              <a:ext cx="2569845" cy="1829435"/>
            </a:xfrm>
            <a:custGeom>
              <a:avLst/>
              <a:gdLst/>
              <a:ahLst/>
              <a:cxnLst/>
              <a:rect l="l" t="t" r="r" b="b"/>
              <a:pathLst>
                <a:path w="2569845" h="1829435">
                  <a:moveTo>
                    <a:pt x="2067852" y="239471"/>
                  </a:moveTo>
                  <a:lnTo>
                    <a:pt x="2014067" y="75196"/>
                  </a:lnTo>
                  <a:lnTo>
                    <a:pt x="1963013" y="30353"/>
                  </a:lnTo>
                  <a:lnTo>
                    <a:pt x="1919351" y="10160"/>
                  </a:lnTo>
                  <a:lnTo>
                    <a:pt x="1871713" y="0"/>
                  </a:lnTo>
                  <a:lnTo>
                    <a:pt x="1821637" y="774"/>
                  </a:lnTo>
                  <a:lnTo>
                    <a:pt x="1475105" y="45427"/>
                  </a:lnTo>
                  <a:lnTo>
                    <a:pt x="854837" y="125361"/>
                  </a:lnTo>
                  <a:lnTo>
                    <a:pt x="807669" y="137147"/>
                  </a:lnTo>
                  <a:lnTo>
                    <a:pt x="763435" y="159473"/>
                  </a:lnTo>
                  <a:lnTo>
                    <a:pt x="0" y="661873"/>
                  </a:lnTo>
                  <a:lnTo>
                    <a:pt x="0" y="861682"/>
                  </a:lnTo>
                  <a:lnTo>
                    <a:pt x="990" y="855103"/>
                  </a:lnTo>
                  <a:lnTo>
                    <a:pt x="12141" y="833755"/>
                  </a:lnTo>
                  <a:lnTo>
                    <a:pt x="848347" y="278511"/>
                  </a:lnTo>
                  <a:lnTo>
                    <a:pt x="1840306" y="145656"/>
                  </a:lnTo>
                  <a:lnTo>
                    <a:pt x="1865033" y="146685"/>
                  </a:lnTo>
                  <a:lnTo>
                    <a:pt x="1887385" y="155587"/>
                  </a:lnTo>
                  <a:lnTo>
                    <a:pt x="1905698" y="171310"/>
                  </a:lnTo>
                  <a:lnTo>
                    <a:pt x="1918081" y="192735"/>
                  </a:lnTo>
                  <a:lnTo>
                    <a:pt x="1922653" y="217055"/>
                  </a:lnTo>
                  <a:lnTo>
                    <a:pt x="1919058" y="240893"/>
                  </a:lnTo>
                  <a:lnTo>
                    <a:pt x="1889836" y="279107"/>
                  </a:lnTo>
                  <a:lnTo>
                    <a:pt x="1520101" y="522414"/>
                  </a:lnTo>
                  <a:lnTo>
                    <a:pt x="1071676" y="817448"/>
                  </a:lnTo>
                  <a:lnTo>
                    <a:pt x="79717" y="950302"/>
                  </a:lnTo>
                  <a:lnTo>
                    <a:pt x="55029" y="949299"/>
                  </a:lnTo>
                  <a:lnTo>
                    <a:pt x="32664" y="940396"/>
                  </a:lnTo>
                  <a:lnTo>
                    <a:pt x="14363" y="924687"/>
                  </a:lnTo>
                  <a:lnTo>
                    <a:pt x="1955" y="903262"/>
                  </a:lnTo>
                  <a:lnTo>
                    <a:pt x="0" y="892848"/>
                  </a:lnTo>
                  <a:lnTo>
                    <a:pt x="0" y="1085532"/>
                  </a:lnTo>
                  <a:lnTo>
                    <a:pt x="660" y="1085837"/>
                  </a:lnTo>
                  <a:lnTo>
                    <a:pt x="48310" y="1095997"/>
                  </a:lnTo>
                  <a:lnTo>
                    <a:pt x="98450" y="1095209"/>
                  </a:lnTo>
                  <a:lnTo>
                    <a:pt x="297154" y="1069594"/>
                  </a:lnTo>
                  <a:lnTo>
                    <a:pt x="511937" y="1648815"/>
                  </a:lnTo>
                  <a:lnTo>
                    <a:pt x="536702" y="1697913"/>
                  </a:lnTo>
                  <a:lnTo>
                    <a:pt x="572757" y="1740700"/>
                  </a:lnTo>
                  <a:lnTo>
                    <a:pt x="620496" y="1776183"/>
                  </a:lnTo>
                  <a:lnTo>
                    <a:pt x="680326" y="1803425"/>
                  </a:lnTo>
                  <a:lnTo>
                    <a:pt x="752652" y="1821421"/>
                  </a:lnTo>
                  <a:lnTo>
                    <a:pt x="793623" y="1826666"/>
                  </a:lnTo>
                  <a:lnTo>
                    <a:pt x="837869" y="1829231"/>
                  </a:lnTo>
                  <a:lnTo>
                    <a:pt x="885431" y="1829003"/>
                  </a:lnTo>
                  <a:lnTo>
                    <a:pt x="936371" y="1825853"/>
                  </a:lnTo>
                  <a:lnTo>
                    <a:pt x="990739" y="1819681"/>
                  </a:lnTo>
                  <a:lnTo>
                    <a:pt x="1048575" y="1810346"/>
                  </a:lnTo>
                  <a:lnTo>
                    <a:pt x="1109941" y="1797723"/>
                  </a:lnTo>
                  <a:lnTo>
                    <a:pt x="1174889" y="1781708"/>
                  </a:lnTo>
                  <a:lnTo>
                    <a:pt x="1243457" y="1762175"/>
                  </a:lnTo>
                  <a:lnTo>
                    <a:pt x="1315694" y="1738998"/>
                  </a:lnTo>
                  <a:lnTo>
                    <a:pt x="1391666" y="1712048"/>
                  </a:lnTo>
                  <a:lnTo>
                    <a:pt x="1466824" y="1682953"/>
                  </a:lnTo>
                  <a:lnTo>
                    <a:pt x="1536700" y="1653438"/>
                  </a:lnTo>
                  <a:lnTo>
                    <a:pt x="1601431" y="1623555"/>
                  </a:lnTo>
                  <a:lnTo>
                    <a:pt x="1661109" y="1593354"/>
                  </a:lnTo>
                  <a:lnTo>
                    <a:pt x="1715858" y="1562912"/>
                  </a:lnTo>
                  <a:lnTo>
                    <a:pt x="1765795" y="1532280"/>
                  </a:lnTo>
                  <a:lnTo>
                    <a:pt x="1811045" y="1501521"/>
                  </a:lnTo>
                  <a:lnTo>
                    <a:pt x="1851723" y="1470685"/>
                  </a:lnTo>
                  <a:lnTo>
                    <a:pt x="1887943" y="1439849"/>
                  </a:lnTo>
                  <a:lnTo>
                    <a:pt x="1919820" y="1409052"/>
                  </a:lnTo>
                  <a:lnTo>
                    <a:pt x="1947468" y="1378369"/>
                  </a:lnTo>
                  <a:lnTo>
                    <a:pt x="1971027" y="1347851"/>
                  </a:lnTo>
                  <a:lnTo>
                    <a:pt x="2006269" y="1287564"/>
                  </a:lnTo>
                  <a:lnTo>
                    <a:pt x="2026488" y="1228661"/>
                  </a:lnTo>
                  <a:lnTo>
                    <a:pt x="2032622" y="1171600"/>
                  </a:lnTo>
                  <a:lnTo>
                    <a:pt x="2030704" y="1143927"/>
                  </a:lnTo>
                  <a:lnTo>
                    <a:pt x="2025624" y="1116888"/>
                  </a:lnTo>
                  <a:lnTo>
                    <a:pt x="2017483" y="1090549"/>
                  </a:lnTo>
                  <a:lnTo>
                    <a:pt x="1883740" y="729894"/>
                  </a:lnTo>
                  <a:lnTo>
                    <a:pt x="1883740" y="1158125"/>
                  </a:lnTo>
                  <a:lnTo>
                    <a:pt x="1881797" y="1178090"/>
                  </a:lnTo>
                  <a:lnTo>
                    <a:pt x="1862251" y="1226146"/>
                  </a:lnTo>
                  <a:lnTo>
                    <a:pt x="1821002" y="1282865"/>
                  </a:lnTo>
                  <a:lnTo>
                    <a:pt x="1791944" y="1313649"/>
                  </a:lnTo>
                  <a:lnTo>
                    <a:pt x="1757095" y="1345615"/>
                  </a:lnTo>
                  <a:lnTo>
                    <a:pt x="1716328" y="1378445"/>
                  </a:lnTo>
                  <a:lnTo>
                    <a:pt x="1669542" y="1411808"/>
                  </a:lnTo>
                  <a:lnTo>
                    <a:pt x="1616595" y="1445374"/>
                  </a:lnTo>
                  <a:lnTo>
                    <a:pt x="1557388" y="1478813"/>
                  </a:lnTo>
                  <a:lnTo>
                    <a:pt x="1491780" y="1511795"/>
                  </a:lnTo>
                  <a:lnTo>
                    <a:pt x="1419644" y="1544015"/>
                  </a:lnTo>
                  <a:lnTo>
                    <a:pt x="1340891" y="1575130"/>
                  </a:lnTo>
                  <a:lnTo>
                    <a:pt x="1260881" y="1602879"/>
                  </a:lnTo>
                  <a:lnTo>
                    <a:pt x="1185189" y="1625485"/>
                  </a:lnTo>
                  <a:lnTo>
                    <a:pt x="1113929" y="1643240"/>
                  </a:lnTo>
                  <a:lnTo>
                    <a:pt x="1047229" y="1656499"/>
                  </a:lnTo>
                  <a:lnTo>
                    <a:pt x="985202" y="1665566"/>
                  </a:lnTo>
                  <a:lnTo>
                    <a:pt x="927976" y="1670773"/>
                  </a:lnTo>
                  <a:lnTo>
                    <a:pt x="875665" y="1672463"/>
                  </a:lnTo>
                  <a:lnTo>
                    <a:pt x="828395" y="1670939"/>
                  </a:lnTo>
                  <a:lnTo>
                    <a:pt x="786295" y="1666544"/>
                  </a:lnTo>
                  <a:lnTo>
                    <a:pt x="718045" y="1650428"/>
                  </a:lnTo>
                  <a:lnTo>
                    <a:pt x="671893" y="1626730"/>
                  </a:lnTo>
                  <a:lnTo>
                    <a:pt x="445757" y="1050480"/>
                  </a:lnTo>
                  <a:lnTo>
                    <a:pt x="1065187" y="970635"/>
                  </a:lnTo>
                  <a:lnTo>
                    <a:pt x="1077290" y="968641"/>
                  </a:lnTo>
                  <a:lnTo>
                    <a:pt x="1123518" y="954366"/>
                  </a:lnTo>
                  <a:lnTo>
                    <a:pt x="1677543" y="593725"/>
                  </a:lnTo>
                  <a:lnTo>
                    <a:pt x="1880616" y="1141298"/>
                  </a:lnTo>
                  <a:lnTo>
                    <a:pt x="1883740" y="1158125"/>
                  </a:lnTo>
                  <a:lnTo>
                    <a:pt x="1883740" y="729894"/>
                  </a:lnTo>
                  <a:lnTo>
                    <a:pt x="1814423" y="542963"/>
                  </a:lnTo>
                  <a:lnTo>
                    <a:pt x="1814347" y="542747"/>
                  </a:lnTo>
                  <a:lnTo>
                    <a:pt x="1802701" y="511327"/>
                  </a:lnTo>
                  <a:lnTo>
                    <a:pt x="1970036" y="401205"/>
                  </a:lnTo>
                  <a:lnTo>
                    <a:pt x="2008530" y="369150"/>
                  </a:lnTo>
                  <a:lnTo>
                    <a:pt x="2038045" y="330377"/>
                  </a:lnTo>
                  <a:lnTo>
                    <a:pt x="2058009" y="286575"/>
                  </a:lnTo>
                  <a:lnTo>
                    <a:pt x="2067852" y="239471"/>
                  </a:lnTo>
                  <a:close/>
                </a:path>
                <a:path w="2569845" h="1829435">
                  <a:moveTo>
                    <a:pt x="2346515" y="1154658"/>
                  </a:moveTo>
                  <a:lnTo>
                    <a:pt x="2113508" y="509739"/>
                  </a:lnTo>
                  <a:lnTo>
                    <a:pt x="2075484" y="468731"/>
                  </a:lnTo>
                  <a:lnTo>
                    <a:pt x="2048281" y="462127"/>
                  </a:lnTo>
                  <a:lnTo>
                    <a:pt x="2019655" y="466623"/>
                  </a:lnTo>
                  <a:lnTo>
                    <a:pt x="1995017" y="481876"/>
                  </a:lnTo>
                  <a:lnTo>
                    <a:pt x="1978698" y="504609"/>
                  </a:lnTo>
                  <a:lnTo>
                    <a:pt x="1972094" y="531825"/>
                  </a:lnTo>
                  <a:lnTo>
                    <a:pt x="1976602" y="560501"/>
                  </a:lnTo>
                  <a:lnTo>
                    <a:pt x="2205113" y="1176756"/>
                  </a:lnTo>
                  <a:lnTo>
                    <a:pt x="2220379" y="1201420"/>
                  </a:lnTo>
                  <a:lnTo>
                    <a:pt x="2243124" y="1217752"/>
                  </a:lnTo>
                  <a:lnTo>
                    <a:pt x="2270328" y="1224356"/>
                  </a:lnTo>
                  <a:lnTo>
                    <a:pt x="2298954" y="1219860"/>
                  </a:lnTo>
                  <a:lnTo>
                    <a:pt x="2323592" y="1204607"/>
                  </a:lnTo>
                  <a:lnTo>
                    <a:pt x="2339911" y="1181862"/>
                  </a:lnTo>
                  <a:lnTo>
                    <a:pt x="2346515" y="1154658"/>
                  </a:lnTo>
                  <a:close/>
                </a:path>
                <a:path w="2569845" h="1829435">
                  <a:moveTo>
                    <a:pt x="2569794" y="1573872"/>
                  </a:moveTo>
                  <a:lnTo>
                    <a:pt x="2516378" y="1429829"/>
                  </a:lnTo>
                  <a:lnTo>
                    <a:pt x="2461387" y="1361059"/>
                  </a:lnTo>
                  <a:lnTo>
                    <a:pt x="2425598" y="1326692"/>
                  </a:lnTo>
                  <a:lnTo>
                    <a:pt x="2389530" y="1300746"/>
                  </a:lnTo>
                  <a:lnTo>
                    <a:pt x="2355138" y="1286764"/>
                  </a:lnTo>
                  <a:lnTo>
                    <a:pt x="2324341" y="1288313"/>
                  </a:lnTo>
                  <a:lnTo>
                    <a:pt x="2299982" y="1307211"/>
                  </a:lnTo>
                  <a:lnTo>
                    <a:pt x="2283015" y="1340243"/>
                  </a:lnTo>
                  <a:lnTo>
                    <a:pt x="2272576" y="1383436"/>
                  </a:lnTo>
                  <a:lnTo>
                    <a:pt x="2267851" y="1432814"/>
                  </a:lnTo>
                  <a:lnTo>
                    <a:pt x="2267978" y="1484439"/>
                  </a:lnTo>
                  <a:lnTo>
                    <a:pt x="2272106" y="1534312"/>
                  </a:lnTo>
                  <a:lnTo>
                    <a:pt x="2279408" y="1578470"/>
                  </a:lnTo>
                  <a:lnTo>
                    <a:pt x="2312060" y="1653628"/>
                  </a:lnTo>
                  <a:lnTo>
                    <a:pt x="2345436" y="1684007"/>
                  </a:lnTo>
                  <a:lnTo>
                    <a:pt x="2386063" y="1702676"/>
                  </a:lnTo>
                  <a:lnTo>
                    <a:pt x="2430843" y="1708188"/>
                  </a:lnTo>
                  <a:lnTo>
                    <a:pt x="2476677" y="1699145"/>
                  </a:lnTo>
                  <a:lnTo>
                    <a:pt x="2517330" y="1676120"/>
                  </a:lnTo>
                  <a:lnTo>
                    <a:pt x="2547683" y="1642745"/>
                  </a:lnTo>
                  <a:lnTo>
                    <a:pt x="2566327" y="1602105"/>
                  </a:lnTo>
                  <a:lnTo>
                    <a:pt x="2569794" y="1573872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4780463" y="0"/>
            <a:ext cx="2178050" cy="1082040"/>
            <a:chOff x="4780463" y="0"/>
            <a:chExt cx="2178050" cy="1082040"/>
          </a:xfrm>
        </p:grpSpPr>
        <p:sp>
          <p:nvSpPr>
            <p:cNvPr id="10" name="object 10"/>
            <p:cNvSpPr/>
            <p:nvPr/>
          </p:nvSpPr>
          <p:spPr>
            <a:xfrm>
              <a:off x="4973091" y="0"/>
              <a:ext cx="1884045" cy="917575"/>
            </a:xfrm>
            <a:custGeom>
              <a:avLst/>
              <a:gdLst/>
              <a:ahLst/>
              <a:cxnLst/>
              <a:rect l="l" t="t" r="r" b="b"/>
              <a:pathLst>
                <a:path w="1884045" h="917575">
                  <a:moveTo>
                    <a:pt x="1387468" y="428511"/>
                  </a:moveTo>
                  <a:lnTo>
                    <a:pt x="769645" y="205434"/>
                  </a:lnTo>
                  <a:lnTo>
                    <a:pt x="781162" y="209234"/>
                  </a:lnTo>
                  <a:lnTo>
                    <a:pt x="792992" y="212416"/>
                  </a:lnTo>
                  <a:lnTo>
                    <a:pt x="805209" y="214990"/>
                  </a:lnTo>
                  <a:lnTo>
                    <a:pt x="817883" y="216963"/>
                  </a:lnTo>
                  <a:lnTo>
                    <a:pt x="1437002" y="291322"/>
                  </a:lnTo>
                  <a:lnTo>
                    <a:pt x="1387468" y="428511"/>
                  </a:lnTo>
                  <a:close/>
                </a:path>
                <a:path w="1884045" h="917575">
                  <a:moveTo>
                    <a:pt x="546409" y="823637"/>
                  </a:moveTo>
                  <a:lnTo>
                    <a:pt x="467379" y="793202"/>
                  </a:lnTo>
                  <a:lnTo>
                    <a:pt x="394976" y="761606"/>
                  </a:lnTo>
                  <a:lnTo>
                    <a:pt x="329081" y="729179"/>
                  </a:lnTo>
                  <a:lnTo>
                    <a:pt x="269578" y="696248"/>
                  </a:lnTo>
                  <a:lnTo>
                    <a:pt x="216347" y="663141"/>
                  </a:lnTo>
                  <a:lnTo>
                    <a:pt x="169270" y="630185"/>
                  </a:lnTo>
                  <a:lnTo>
                    <a:pt x="128229" y="597708"/>
                  </a:lnTo>
                  <a:lnTo>
                    <a:pt x="93106" y="566037"/>
                  </a:lnTo>
                  <a:lnTo>
                    <a:pt x="63782" y="535502"/>
                  </a:lnTo>
                  <a:lnTo>
                    <a:pt x="22057" y="479145"/>
                  </a:lnTo>
                  <a:lnTo>
                    <a:pt x="2106" y="431259"/>
                  </a:lnTo>
                  <a:lnTo>
                    <a:pt x="0" y="411311"/>
                  </a:lnTo>
                  <a:lnTo>
                    <a:pt x="2979" y="394464"/>
                  </a:lnTo>
                  <a:lnTo>
                    <a:pt x="145408" y="0"/>
                  </a:lnTo>
                  <a:lnTo>
                    <a:pt x="441100" y="0"/>
                  </a:lnTo>
                  <a:lnTo>
                    <a:pt x="726002" y="183982"/>
                  </a:lnTo>
                  <a:lnTo>
                    <a:pt x="736525" y="190273"/>
                  </a:lnTo>
                  <a:lnTo>
                    <a:pt x="747326" y="195952"/>
                  </a:lnTo>
                  <a:lnTo>
                    <a:pt x="758375" y="201009"/>
                  </a:lnTo>
                  <a:lnTo>
                    <a:pt x="769645" y="205434"/>
                  </a:lnTo>
                  <a:lnTo>
                    <a:pt x="1387468" y="428511"/>
                  </a:lnTo>
                  <a:lnTo>
                    <a:pt x="1238664" y="840632"/>
                  </a:lnTo>
                  <a:lnTo>
                    <a:pt x="1195672" y="882307"/>
                  </a:lnTo>
                  <a:lnTo>
                    <a:pt x="1138519" y="903030"/>
                  </a:lnTo>
                  <a:lnTo>
                    <a:pt x="1059680" y="915046"/>
                  </a:lnTo>
                  <a:lnTo>
                    <a:pt x="1012424" y="916971"/>
                  </a:lnTo>
                  <a:lnTo>
                    <a:pt x="960102" y="915736"/>
                  </a:lnTo>
                  <a:lnTo>
                    <a:pt x="902832" y="911015"/>
                  </a:lnTo>
                  <a:lnTo>
                    <a:pt x="840733" y="902478"/>
                  </a:lnTo>
                  <a:lnTo>
                    <a:pt x="773922" y="889800"/>
                  </a:lnTo>
                  <a:lnTo>
                    <a:pt x="702518" y="872652"/>
                  </a:lnTo>
                  <a:lnTo>
                    <a:pt x="626638" y="850705"/>
                  </a:lnTo>
                  <a:lnTo>
                    <a:pt x="546409" y="823637"/>
                  </a:lnTo>
                  <a:close/>
                </a:path>
                <a:path w="1884045" h="917575">
                  <a:moveTo>
                    <a:pt x="824447" y="69953"/>
                  </a:moveTo>
                  <a:lnTo>
                    <a:pt x="814035" y="66194"/>
                  </a:lnTo>
                  <a:lnTo>
                    <a:pt x="809088" y="63717"/>
                  </a:lnTo>
                  <a:lnTo>
                    <a:pt x="710364" y="0"/>
                  </a:lnTo>
                  <a:lnTo>
                    <a:pt x="1766659" y="0"/>
                  </a:lnTo>
                  <a:lnTo>
                    <a:pt x="1850496" y="54143"/>
                  </a:lnTo>
                  <a:lnTo>
                    <a:pt x="1868718" y="70880"/>
                  </a:lnTo>
                  <a:lnTo>
                    <a:pt x="1880066" y="92131"/>
                  </a:lnTo>
                  <a:lnTo>
                    <a:pt x="1883886" y="115929"/>
                  </a:lnTo>
                  <a:lnTo>
                    <a:pt x="1879524" y="140307"/>
                  </a:lnTo>
                  <a:lnTo>
                    <a:pt x="1867306" y="161848"/>
                  </a:lnTo>
                  <a:lnTo>
                    <a:pt x="1849159" y="177728"/>
                  </a:lnTo>
                  <a:lnTo>
                    <a:pt x="1826852" y="186829"/>
                  </a:lnTo>
                  <a:lnTo>
                    <a:pt x="1802153" y="188032"/>
                  </a:lnTo>
                  <a:lnTo>
                    <a:pt x="829797" y="71194"/>
                  </a:lnTo>
                  <a:lnTo>
                    <a:pt x="824447" y="6995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780458" y="0"/>
              <a:ext cx="2178050" cy="1082040"/>
            </a:xfrm>
            <a:custGeom>
              <a:avLst/>
              <a:gdLst/>
              <a:ahLst/>
              <a:cxnLst/>
              <a:rect l="l" t="t" r="r" b="b"/>
              <a:pathLst>
                <a:path w="2178050" h="1082040">
                  <a:moveTo>
                    <a:pt x="1977212" y="386397"/>
                  </a:moveTo>
                  <a:lnTo>
                    <a:pt x="1970379" y="359244"/>
                  </a:lnTo>
                  <a:lnTo>
                    <a:pt x="1953856" y="336638"/>
                  </a:lnTo>
                  <a:lnTo>
                    <a:pt x="1929091" y="321602"/>
                  </a:lnTo>
                  <a:lnTo>
                    <a:pt x="1900440" y="317347"/>
                  </a:lnTo>
                  <a:lnTo>
                    <a:pt x="1873288" y="324180"/>
                  </a:lnTo>
                  <a:lnTo>
                    <a:pt x="1850682" y="340702"/>
                  </a:lnTo>
                  <a:lnTo>
                    <a:pt x="1835619" y="365506"/>
                  </a:lnTo>
                  <a:lnTo>
                    <a:pt x="1612404" y="983703"/>
                  </a:lnTo>
                  <a:lnTo>
                    <a:pt x="1608150" y="1012393"/>
                  </a:lnTo>
                  <a:lnTo>
                    <a:pt x="1614995" y="1039558"/>
                  </a:lnTo>
                  <a:lnTo>
                    <a:pt x="1631505" y="1062164"/>
                  </a:lnTo>
                  <a:lnTo>
                    <a:pt x="1656270" y="1077201"/>
                  </a:lnTo>
                  <a:lnTo>
                    <a:pt x="1684934" y="1081455"/>
                  </a:lnTo>
                  <a:lnTo>
                    <a:pt x="1712074" y="1074610"/>
                  </a:lnTo>
                  <a:lnTo>
                    <a:pt x="1734680" y="1058087"/>
                  </a:lnTo>
                  <a:lnTo>
                    <a:pt x="1749742" y="1033284"/>
                  </a:lnTo>
                  <a:lnTo>
                    <a:pt x="1972957" y="415099"/>
                  </a:lnTo>
                  <a:lnTo>
                    <a:pt x="1977212" y="386397"/>
                  </a:lnTo>
                  <a:close/>
                </a:path>
                <a:path w="2178050" h="1082040">
                  <a:moveTo>
                    <a:pt x="2177643" y="0"/>
                  </a:moveTo>
                  <a:lnTo>
                    <a:pt x="2029053" y="0"/>
                  </a:lnTo>
                  <a:lnTo>
                    <a:pt x="2032660" y="22479"/>
                  </a:lnTo>
                  <a:lnTo>
                    <a:pt x="2028291" y="46850"/>
                  </a:lnTo>
                  <a:lnTo>
                    <a:pt x="2016086" y="68389"/>
                  </a:lnTo>
                  <a:lnTo>
                    <a:pt x="1997938" y="84264"/>
                  </a:lnTo>
                  <a:lnTo>
                    <a:pt x="1975624" y="93370"/>
                  </a:lnTo>
                  <a:lnTo>
                    <a:pt x="1950923" y="94576"/>
                  </a:lnTo>
                  <a:lnTo>
                    <a:pt x="1163764" y="0"/>
                  </a:lnTo>
                  <a:lnTo>
                    <a:pt x="734593" y="0"/>
                  </a:lnTo>
                  <a:lnTo>
                    <a:pt x="874750" y="90525"/>
                  </a:lnTo>
                  <a:lnTo>
                    <a:pt x="918400" y="111975"/>
                  </a:lnTo>
                  <a:lnTo>
                    <a:pt x="966647" y="123482"/>
                  </a:lnTo>
                  <a:lnTo>
                    <a:pt x="1585772" y="197866"/>
                  </a:lnTo>
                  <a:lnTo>
                    <a:pt x="1387436" y="747179"/>
                  </a:lnTo>
                  <a:lnTo>
                    <a:pt x="1344460" y="788847"/>
                  </a:lnTo>
                  <a:lnTo>
                    <a:pt x="1287310" y="809574"/>
                  </a:lnTo>
                  <a:lnTo>
                    <a:pt x="1208468" y="821588"/>
                  </a:lnTo>
                  <a:lnTo>
                    <a:pt x="1161224" y="823518"/>
                  </a:lnTo>
                  <a:lnTo>
                    <a:pt x="1108900" y="822286"/>
                  </a:lnTo>
                  <a:lnTo>
                    <a:pt x="1051623" y="817562"/>
                  </a:lnTo>
                  <a:lnTo>
                    <a:pt x="989520" y="809028"/>
                  </a:lnTo>
                  <a:lnTo>
                    <a:pt x="922705" y="796353"/>
                  </a:lnTo>
                  <a:lnTo>
                    <a:pt x="851306" y="779208"/>
                  </a:lnTo>
                  <a:lnTo>
                    <a:pt x="775423" y="757262"/>
                  </a:lnTo>
                  <a:lnTo>
                    <a:pt x="695185" y="730186"/>
                  </a:lnTo>
                  <a:lnTo>
                    <a:pt x="616153" y="699757"/>
                  </a:lnTo>
                  <a:lnTo>
                    <a:pt x="543750" y="668159"/>
                  </a:lnTo>
                  <a:lnTo>
                    <a:pt x="477862" y="635736"/>
                  </a:lnTo>
                  <a:lnTo>
                    <a:pt x="418363" y="602805"/>
                  </a:lnTo>
                  <a:lnTo>
                    <a:pt x="365137" y="569696"/>
                  </a:lnTo>
                  <a:lnTo>
                    <a:pt x="318058" y="536740"/>
                  </a:lnTo>
                  <a:lnTo>
                    <a:pt x="277025" y="504266"/>
                  </a:lnTo>
                  <a:lnTo>
                    <a:pt x="241896" y="472592"/>
                  </a:lnTo>
                  <a:lnTo>
                    <a:pt x="212572" y="442048"/>
                  </a:lnTo>
                  <a:lnTo>
                    <a:pt x="170840" y="385699"/>
                  </a:lnTo>
                  <a:lnTo>
                    <a:pt x="150888" y="337807"/>
                  </a:lnTo>
                  <a:lnTo>
                    <a:pt x="148767" y="317855"/>
                  </a:lnTo>
                  <a:lnTo>
                    <a:pt x="151752" y="301015"/>
                  </a:lnTo>
                  <a:lnTo>
                    <a:pt x="260438" y="0"/>
                  </a:lnTo>
                  <a:lnTo>
                    <a:pt x="105244" y="0"/>
                  </a:lnTo>
                  <a:lnTo>
                    <a:pt x="14452" y="251434"/>
                  </a:lnTo>
                  <a:lnTo>
                    <a:pt x="6540" y="277837"/>
                  </a:lnTo>
                  <a:lnTo>
                    <a:pt x="1676" y="304927"/>
                  </a:lnTo>
                  <a:lnTo>
                    <a:pt x="0" y="332625"/>
                  </a:lnTo>
                  <a:lnTo>
                    <a:pt x="1612" y="360870"/>
                  </a:lnTo>
                  <a:lnTo>
                    <a:pt x="15163" y="418795"/>
                  </a:lnTo>
                  <a:lnTo>
                    <a:pt x="43281" y="478205"/>
                  </a:lnTo>
                  <a:lnTo>
                    <a:pt x="86906" y="538645"/>
                  </a:lnTo>
                  <a:lnTo>
                    <a:pt x="114820" y="569087"/>
                  </a:lnTo>
                  <a:lnTo>
                    <a:pt x="146964" y="599605"/>
                  </a:lnTo>
                  <a:lnTo>
                    <a:pt x="183438" y="630135"/>
                  </a:lnTo>
                  <a:lnTo>
                    <a:pt x="224383" y="660615"/>
                  </a:lnTo>
                  <a:lnTo>
                    <a:pt x="269887" y="690981"/>
                  </a:lnTo>
                  <a:lnTo>
                    <a:pt x="320103" y="721182"/>
                  </a:lnTo>
                  <a:lnTo>
                    <a:pt x="375107" y="751154"/>
                  </a:lnTo>
                  <a:lnTo>
                    <a:pt x="435051" y="780834"/>
                  </a:lnTo>
                  <a:lnTo>
                    <a:pt x="500037" y="810171"/>
                  </a:lnTo>
                  <a:lnTo>
                    <a:pt x="570166" y="839089"/>
                  </a:lnTo>
                  <a:lnTo>
                    <a:pt x="645591" y="867549"/>
                  </a:lnTo>
                  <a:lnTo>
                    <a:pt x="721779" y="893838"/>
                  </a:lnTo>
                  <a:lnTo>
                    <a:pt x="794207" y="916393"/>
                  </a:lnTo>
                  <a:lnTo>
                    <a:pt x="862926" y="935329"/>
                  </a:lnTo>
                  <a:lnTo>
                    <a:pt x="928001" y="950785"/>
                  </a:lnTo>
                  <a:lnTo>
                    <a:pt x="989469" y="962875"/>
                  </a:lnTo>
                  <a:lnTo>
                    <a:pt x="1047394" y="971715"/>
                  </a:lnTo>
                  <a:lnTo>
                    <a:pt x="1101813" y="977417"/>
                  </a:lnTo>
                  <a:lnTo>
                    <a:pt x="1152779" y="980122"/>
                  </a:lnTo>
                  <a:lnTo>
                    <a:pt x="1200340" y="979944"/>
                  </a:lnTo>
                  <a:lnTo>
                    <a:pt x="1244561" y="976998"/>
                  </a:lnTo>
                  <a:lnTo>
                    <a:pt x="1285494" y="971410"/>
                  </a:lnTo>
                  <a:lnTo>
                    <a:pt x="1323174" y="963307"/>
                  </a:lnTo>
                  <a:lnTo>
                    <a:pt x="1332738" y="960386"/>
                  </a:lnTo>
                  <a:lnTo>
                    <a:pt x="1357668" y="952792"/>
                  </a:lnTo>
                  <a:lnTo>
                    <a:pt x="1417269" y="925042"/>
                  </a:lnTo>
                  <a:lnTo>
                    <a:pt x="1464703" y="889152"/>
                  </a:lnTo>
                  <a:lnTo>
                    <a:pt x="1500390" y="846061"/>
                  </a:lnTo>
                  <a:lnTo>
                    <a:pt x="1524736" y="796759"/>
                  </a:lnTo>
                  <a:lnTo>
                    <a:pt x="1723072" y="247446"/>
                  </a:lnTo>
                  <a:lnTo>
                    <a:pt x="1734527" y="215709"/>
                  </a:lnTo>
                  <a:lnTo>
                    <a:pt x="1933422" y="239598"/>
                  </a:lnTo>
                  <a:lnTo>
                    <a:pt x="1983536" y="239953"/>
                  </a:lnTo>
                  <a:lnTo>
                    <a:pt x="2031111" y="229387"/>
                  </a:lnTo>
                  <a:lnTo>
                    <a:pt x="2074608" y="208826"/>
                  </a:lnTo>
                  <a:lnTo>
                    <a:pt x="2112518" y="179197"/>
                  </a:lnTo>
                  <a:lnTo>
                    <a:pt x="2177478" y="19037"/>
                  </a:lnTo>
                  <a:lnTo>
                    <a:pt x="2177643" y="0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6166772" y="1144578"/>
            <a:ext cx="303530" cy="422275"/>
          </a:xfrm>
          <a:custGeom>
            <a:avLst/>
            <a:gdLst/>
            <a:ahLst/>
            <a:cxnLst/>
            <a:rect l="l" t="t" r="r" b="b"/>
            <a:pathLst>
              <a:path w="303529" h="422275">
                <a:moveTo>
                  <a:pt x="96363" y="413411"/>
                </a:moveTo>
                <a:lnTo>
                  <a:pt x="55515" y="390738"/>
                </a:lnTo>
                <a:lnTo>
                  <a:pt x="24874" y="357616"/>
                </a:lnTo>
                <a:lnTo>
                  <a:pt x="5886" y="317137"/>
                </a:lnTo>
                <a:lnTo>
                  <a:pt x="0" y="272393"/>
                </a:lnTo>
                <a:lnTo>
                  <a:pt x="8662" y="226476"/>
                </a:lnTo>
                <a:lnTo>
                  <a:pt x="46501" y="155468"/>
                </a:lnTo>
                <a:lnTo>
                  <a:pt x="75533" y="114704"/>
                </a:lnTo>
                <a:lnTo>
                  <a:pt x="108751" y="75199"/>
                </a:lnTo>
                <a:lnTo>
                  <a:pt x="144240" y="40530"/>
                </a:lnTo>
                <a:lnTo>
                  <a:pt x="180083" y="14271"/>
                </a:lnTo>
                <a:lnTo>
                  <a:pt x="214364" y="0"/>
                </a:lnTo>
                <a:lnTo>
                  <a:pt x="245167" y="1290"/>
                </a:lnTo>
                <a:lnTo>
                  <a:pt x="286945" y="52856"/>
                </a:lnTo>
                <a:lnTo>
                  <a:pt x="297745" y="95956"/>
                </a:lnTo>
                <a:lnTo>
                  <a:pt x="302899" y="145300"/>
                </a:lnTo>
                <a:lnTo>
                  <a:pt x="303218" y="196914"/>
                </a:lnTo>
                <a:lnTo>
                  <a:pt x="300511" y="233352"/>
                </a:lnTo>
                <a:lnTo>
                  <a:pt x="248349" y="377816"/>
                </a:lnTo>
                <a:lnTo>
                  <a:pt x="227474" y="397146"/>
                </a:lnTo>
                <a:lnTo>
                  <a:pt x="187006" y="416157"/>
                </a:lnTo>
                <a:lnTo>
                  <a:pt x="142273" y="422063"/>
                </a:lnTo>
                <a:lnTo>
                  <a:pt x="96363" y="413411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2019314" y="0"/>
            <a:ext cx="1298575" cy="1181100"/>
            <a:chOff x="2019314" y="0"/>
            <a:chExt cx="1298575" cy="1181100"/>
          </a:xfrm>
        </p:grpSpPr>
        <p:sp>
          <p:nvSpPr>
            <p:cNvPr id="14" name="object 14"/>
            <p:cNvSpPr/>
            <p:nvPr/>
          </p:nvSpPr>
          <p:spPr>
            <a:xfrm>
              <a:off x="2061500" y="0"/>
              <a:ext cx="1112520" cy="1102995"/>
            </a:xfrm>
            <a:custGeom>
              <a:avLst/>
              <a:gdLst/>
              <a:ahLst/>
              <a:cxnLst/>
              <a:rect l="l" t="t" r="r" b="b"/>
              <a:pathLst>
                <a:path w="1112520" h="1102995">
                  <a:moveTo>
                    <a:pt x="551697" y="922809"/>
                  </a:moveTo>
                  <a:lnTo>
                    <a:pt x="559410" y="924330"/>
                  </a:lnTo>
                  <a:lnTo>
                    <a:pt x="567058" y="925987"/>
                  </a:lnTo>
                  <a:lnTo>
                    <a:pt x="574791" y="927467"/>
                  </a:lnTo>
                  <a:lnTo>
                    <a:pt x="582760" y="928454"/>
                  </a:lnTo>
                  <a:lnTo>
                    <a:pt x="628181" y="929293"/>
                  </a:lnTo>
                  <a:lnTo>
                    <a:pt x="673607" y="924602"/>
                  </a:lnTo>
                  <a:lnTo>
                    <a:pt x="718559" y="914516"/>
                  </a:lnTo>
                  <a:lnTo>
                    <a:pt x="762558" y="899167"/>
                  </a:lnTo>
                  <a:lnTo>
                    <a:pt x="805125" y="878689"/>
                  </a:lnTo>
                  <a:lnTo>
                    <a:pt x="845781" y="853214"/>
                  </a:lnTo>
                  <a:lnTo>
                    <a:pt x="887448" y="819773"/>
                  </a:lnTo>
                  <a:lnTo>
                    <a:pt x="924063" y="781987"/>
                  </a:lnTo>
                  <a:lnTo>
                    <a:pt x="955199" y="740511"/>
                  </a:lnTo>
                  <a:lnTo>
                    <a:pt x="980428" y="695999"/>
                  </a:lnTo>
                  <a:lnTo>
                    <a:pt x="999322" y="649106"/>
                  </a:lnTo>
                  <a:lnTo>
                    <a:pt x="1011452" y="600485"/>
                  </a:lnTo>
                  <a:lnTo>
                    <a:pt x="1075229" y="690113"/>
                  </a:lnTo>
                  <a:lnTo>
                    <a:pt x="1095188" y="725799"/>
                  </a:lnTo>
                  <a:lnTo>
                    <a:pt x="1107562" y="765043"/>
                  </a:lnTo>
                  <a:lnTo>
                    <a:pt x="1112126" y="806831"/>
                  </a:lnTo>
                  <a:lnTo>
                    <a:pt x="1108658" y="850149"/>
                  </a:lnTo>
                  <a:lnTo>
                    <a:pt x="1096998" y="894052"/>
                  </a:lnTo>
                  <a:lnTo>
                    <a:pt x="1077782" y="936181"/>
                  </a:lnTo>
                  <a:lnTo>
                    <a:pt x="1051586" y="975660"/>
                  </a:lnTo>
                  <a:lnTo>
                    <a:pt x="1018986" y="1011615"/>
                  </a:lnTo>
                  <a:lnTo>
                    <a:pt x="980557" y="1043171"/>
                  </a:lnTo>
                  <a:lnTo>
                    <a:pt x="930711" y="1072650"/>
                  </a:lnTo>
                  <a:lnTo>
                    <a:pt x="878575" y="1092583"/>
                  </a:lnTo>
                  <a:lnTo>
                    <a:pt x="825411" y="1102625"/>
                  </a:lnTo>
                  <a:lnTo>
                    <a:pt x="772482" y="1102433"/>
                  </a:lnTo>
                  <a:lnTo>
                    <a:pt x="725636" y="1092807"/>
                  </a:lnTo>
                  <a:lnTo>
                    <a:pt x="683392" y="1074482"/>
                  </a:lnTo>
                  <a:lnTo>
                    <a:pt x="646699" y="1048005"/>
                  </a:lnTo>
                  <a:lnTo>
                    <a:pt x="616510" y="1013921"/>
                  </a:lnTo>
                  <a:lnTo>
                    <a:pt x="551697" y="922809"/>
                  </a:lnTo>
                  <a:close/>
                </a:path>
                <a:path w="1112520" h="1102995">
                  <a:moveTo>
                    <a:pt x="540738" y="136749"/>
                  </a:moveTo>
                  <a:lnTo>
                    <a:pt x="557813" y="106367"/>
                  </a:lnTo>
                  <a:lnTo>
                    <a:pt x="572053" y="74892"/>
                  </a:lnTo>
                  <a:lnTo>
                    <a:pt x="583259" y="42478"/>
                  </a:lnTo>
                  <a:lnTo>
                    <a:pt x="591232" y="9278"/>
                  </a:lnTo>
                  <a:lnTo>
                    <a:pt x="887510" y="426112"/>
                  </a:lnTo>
                  <a:lnTo>
                    <a:pt x="908724" y="466215"/>
                  </a:lnTo>
                  <a:lnTo>
                    <a:pt x="920206" y="509476"/>
                  </a:lnTo>
                  <a:lnTo>
                    <a:pt x="922324" y="554676"/>
                  </a:lnTo>
                  <a:lnTo>
                    <a:pt x="915446" y="600596"/>
                  </a:lnTo>
                  <a:lnTo>
                    <a:pt x="899940" y="646017"/>
                  </a:lnTo>
                  <a:lnTo>
                    <a:pt x="540738" y="136749"/>
                  </a:lnTo>
                  <a:close/>
                </a:path>
                <a:path w="1112520" h="1102995">
                  <a:moveTo>
                    <a:pt x="336219" y="305820"/>
                  </a:moveTo>
                  <a:lnTo>
                    <a:pt x="382393" y="285142"/>
                  </a:lnTo>
                  <a:lnTo>
                    <a:pt x="426420" y="258636"/>
                  </a:lnTo>
                  <a:lnTo>
                    <a:pt x="472183" y="220180"/>
                  </a:lnTo>
                  <a:lnTo>
                    <a:pt x="511464" y="176372"/>
                  </a:lnTo>
                  <a:lnTo>
                    <a:pt x="874825" y="691554"/>
                  </a:lnTo>
                  <a:lnTo>
                    <a:pt x="838202" y="737055"/>
                  </a:lnTo>
                  <a:lnTo>
                    <a:pt x="791868" y="776775"/>
                  </a:lnTo>
                  <a:lnTo>
                    <a:pt x="746852" y="803302"/>
                  </a:lnTo>
                  <a:lnTo>
                    <a:pt x="700099" y="821737"/>
                  </a:lnTo>
                  <a:lnTo>
                    <a:pt x="336219" y="305820"/>
                  </a:lnTo>
                  <a:close/>
                </a:path>
                <a:path w="1112520" h="1102995">
                  <a:moveTo>
                    <a:pt x="128917" y="328404"/>
                  </a:moveTo>
                  <a:lnTo>
                    <a:pt x="154588" y="332929"/>
                  </a:lnTo>
                  <a:lnTo>
                    <a:pt x="163382" y="333898"/>
                  </a:lnTo>
                  <a:lnTo>
                    <a:pt x="195147" y="334965"/>
                  </a:lnTo>
                  <a:lnTo>
                    <a:pt x="226966" y="333182"/>
                  </a:lnTo>
                  <a:lnTo>
                    <a:pt x="258691" y="328716"/>
                  </a:lnTo>
                  <a:lnTo>
                    <a:pt x="290170" y="321739"/>
                  </a:lnTo>
                  <a:lnTo>
                    <a:pt x="650549" y="832740"/>
                  </a:lnTo>
                  <a:lnTo>
                    <a:pt x="597934" y="835091"/>
                  </a:lnTo>
                  <a:lnTo>
                    <a:pt x="547705" y="827671"/>
                  </a:lnTo>
                  <a:lnTo>
                    <a:pt x="501507" y="810543"/>
                  </a:lnTo>
                  <a:lnTo>
                    <a:pt x="460985" y="783774"/>
                  </a:lnTo>
                  <a:lnTo>
                    <a:pt x="427785" y="747426"/>
                  </a:lnTo>
                  <a:lnTo>
                    <a:pt x="427335" y="746518"/>
                  </a:lnTo>
                  <a:lnTo>
                    <a:pt x="427039" y="746097"/>
                  </a:lnTo>
                  <a:lnTo>
                    <a:pt x="426341" y="746623"/>
                  </a:lnTo>
                  <a:lnTo>
                    <a:pt x="128917" y="328404"/>
                  </a:lnTo>
                  <a:close/>
                </a:path>
                <a:path w="1112520" h="1102995">
                  <a:moveTo>
                    <a:pt x="0" y="0"/>
                  </a:moveTo>
                  <a:lnTo>
                    <a:pt x="496494" y="0"/>
                  </a:lnTo>
                  <a:lnTo>
                    <a:pt x="489701" y="28333"/>
                  </a:lnTo>
                  <a:lnTo>
                    <a:pt x="471420" y="71060"/>
                  </a:lnTo>
                  <a:lnTo>
                    <a:pt x="445619" y="111666"/>
                  </a:lnTo>
                  <a:lnTo>
                    <a:pt x="412560" y="149072"/>
                  </a:lnTo>
                  <a:lnTo>
                    <a:pt x="372507" y="182196"/>
                  </a:lnTo>
                  <a:lnTo>
                    <a:pt x="325208" y="210103"/>
                  </a:lnTo>
                  <a:lnTo>
                    <a:pt x="276107" y="229063"/>
                  </a:lnTo>
                  <a:lnTo>
                    <a:pt x="226508" y="239204"/>
                  </a:lnTo>
                  <a:lnTo>
                    <a:pt x="177719" y="240654"/>
                  </a:lnTo>
                  <a:lnTo>
                    <a:pt x="131043" y="233539"/>
                  </a:lnTo>
                  <a:lnTo>
                    <a:pt x="87787" y="217987"/>
                  </a:lnTo>
                  <a:lnTo>
                    <a:pt x="49256" y="194125"/>
                  </a:lnTo>
                  <a:lnTo>
                    <a:pt x="16756" y="1620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019314" y="0"/>
              <a:ext cx="1298575" cy="1181100"/>
            </a:xfrm>
            <a:custGeom>
              <a:avLst/>
              <a:gdLst/>
              <a:ahLst/>
              <a:cxnLst/>
              <a:rect l="l" t="t" r="r" b="b"/>
              <a:pathLst>
                <a:path w="1298575" h="1181100">
                  <a:moveTo>
                    <a:pt x="688788" y="0"/>
                  </a:moveTo>
                  <a:lnTo>
                    <a:pt x="803527" y="0"/>
                  </a:lnTo>
                  <a:lnTo>
                    <a:pt x="1054188" y="352618"/>
                  </a:lnTo>
                  <a:lnTo>
                    <a:pt x="1054592" y="352951"/>
                  </a:lnTo>
                  <a:lnTo>
                    <a:pt x="1055007" y="353220"/>
                  </a:lnTo>
                  <a:lnTo>
                    <a:pt x="1055357" y="353637"/>
                  </a:lnTo>
                  <a:lnTo>
                    <a:pt x="1055909" y="354484"/>
                  </a:lnTo>
                  <a:lnTo>
                    <a:pt x="1056220" y="355355"/>
                  </a:lnTo>
                  <a:lnTo>
                    <a:pt x="1244035" y="619491"/>
                  </a:lnTo>
                  <a:lnTo>
                    <a:pt x="1268206" y="660589"/>
                  </a:lnTo>
                  <a:lnTo>
                    <a:pt x="1285385" y="704876"/>
                  </a:lnTo>
                  <a:lnTo>
                    <a:pt x="1295405" y="751630"/>
                  </a:lnTo>
                  <a:lnTo>
                    <a:pt x="1298098" y="800129"/>
                  </a:lnTo>
                  <a:lnTo>
                    <a:pt x="1293297" y="849650"/>
                  </a:lnTo>
                  <a:lnTo>
                    <a:pt x="1281246" y="898232"/>
                  </a:lnTo>
                  <a:lnTo>
                    <a:pt x="1262375" y="945154"/>
                  </a:lnTo>
                  <a:lnTo>
                    <a:pt x="1237102" y="989762"/>
                  </a:lnTo>
                  <a:lnTo>
                    <a:pt x="1205844" y="1031397"/>
                  </a:lnTo>
                  <a:lnTo>
                    <a:pt x="1169020" y="1069403"/>
                  </a:lnTo>
                  <a:lnTo>
                    <a:pt x="1159017" y="1077440"/>
                  </a:lnTo>
                  <a:lnTo>
                    <a:pt x="1201133" y="833723"/>
                  </a:lnTo>
                  <a:lnTo>
                    <a:pt x="1204601" y="790410"/>
                  </a:lnTo>
                  <a:lnTo>
                    <a:pt x="1200036" y="748623"/>
                  </a:lnTo>
                  <a:lnTo>
                    <a:pt x="1187662" y="709380"/>
                  </a:lnTo>
                  <a:lnTo>
                    <a:pt x="1167702" y="673699"/>
                  </a:lnTo>
                  <a:lnTo>
                    <a:pt x="1103927" y="584059"/>
                  </a:lnTo>
                  <a:lnTo>
                    <a:pt x="1091797" y="632682"/>
                  </a:lnTo>
                  <a:lnTo>
                    <a:pt x="1072903" y="679579"/>
                  </a:lnTo>
                  <a:lnTo>
                    <a:pt x="1047673" y="724095"/>
                  </a:lnTo>
                  <a:lnTo>
                    <a:pt x="1016537" y="765572"/>
                  </a:lnTo>
                  <a:lnTo>
                    <a:pt x="979922" y="803356"/>
                  </a:lnTo>
                  <a:lnTo>
                    <a:pt x="968463" y="812550"/>
                  </a:lnTo>
                  <a:lnTo>
                    <a:pt x="1007929" y="584171"/>
                  </a:lnTo>
                  <a:lnTo>
                    <a:pt x="1014807" y="538250"/>
                  </a:lnTo>
                  <a:lnTo>
                    <a:pt x="1012691" y="493049"/>
                  </a:lnTo>
                  <a:lnTo>
                    <a:pt x="1001212" y="449784"/>
                  </a:lnTo>
                  <a:lnTo>
                    <a:pt x="980001" y="409676"/>
                  </a:lnTo>
                  <a:lnTo>
                    <a:pt x="688788" y="0"/>
                  </a:lnTo>
                  <a:close/>
                </a:path>
                <a:path w="1298575" h="1181100">
                  <a:moveTo>
                    <a:pt x="621739" y="1036276"/>
                  </a:moveTo>
                  <a:lnTo>
                    <a:pt x="644185" y="906385"/>
                  </a:lnTo>
                  <a:lnTo>
                    <a:pt x="708996" y="997510"/>
                  </a:lnTo>
                  <a:lnTo>
                    <a:pt x="739182" y="1031581"/>
                  </a:lnTo>
                  <a:lnTo>
                    <a:pt x="775875" y="1058055"/>
                  </a:lnTo>
                  <a:lnTo>
                    <a:pt x="818123" y="1076381"/>
                  </a:lnTo>
                  <a:lnTo>
                    <a:pt x="864970" y="1086009"/>
                  </a:lnTo>
                  <a:lnTo>
                    <a:pt x="917897" y="1086209"/>
                  </a:lnTo>
                  <a:lnTo>
                    <a:pt x="971059" y="1076170"/>
                  </a:lnTo>
                  <a:lnTo>
                    <a:pt x="1023191" y="1056238"/>
                  </a:lnTo>
                  <a:lnTo>
                    <a:pt x="1073031" y="1026758"/>
                  </a:lnTo>
                  <a:lnTo>
                    <a:pt x="1111460" y="995198"/>
                  </a:lnTo>
                  <a:lnTo>
                    <a:pt x="1144060" y="959244"/>
                  </a:lnTo>
                  <a:lnTo>
                    <a:pt x="1170256" y="919766"/>
                  </a:lnTo>
                  <a:lnTo>
                    <a:pt x="1189472" y="877636"/>
                  </a:lnTo>
                  <a:lnTo>
                    <a:pt x="1201133" y="833723"/>
                  </a:lnTo>
                  <a:lnTo>
                    <a:pt x="1159017" y="1077440"/>
                  </a:lnTo>
                  <a:lnTo>
                    <a:pt x="1127049" y="1103123"/>
                  </a:lnTo>
                  <a:lnTo>
                    <a:pt x="1083343" y="1130415"/>
                  </a:lnTo>
                  <a:lnTo>
                    <a:pt x="1038277" y="1151772"/>
                  </a:lnTo>
                  <a:lnTo>
                    <a:pt x="992396" y="1167252"/>
                  </a:lnTo>
                  <a:lnTo>
                    <a:pt x="946243" y="1176912"/>
                  </a:lnTo>
                  <a:lnTo>
                    <a:pt x="900363" y="1180809"/>
                  </a:lnTo>
                  <a:lnTo>
                    <a:pt x="855301" y="1179000"/>
                  </a:lnTo>
                  <a:lnTo>
                    <a:pt x="811601" y="1171543"/>
                  </a:lnTo>
                  <a:lnTo>
                    <a:pt x="769807" y="1158493"/>
                  </a:lnTo>
                  <a:lnTo>
                    <a:pt x="730463" y="1139909"/>
                  </a:lnTo>
                  <a:lnTo>
                    <a:pt x="694115" y="1115847"/>
                  </a:lnTo>
                  <a:lnTo>
                    <a:pt x="661305" y="1086365"/>
                  </a:lnTo>
                  <a:lnTo>
                    <a:pt x="632579" y="1051519"/>
                  </a:lnTo>
                  <a:lnTo>
                    <a:pt x="621739" y="1036276"/>
                  </a:lnTo>
                  <a:close/>
                </a:path>
                <a:path w="1298575" h="1181100">
                  <a:moveTo>
                    <a:pt x="621967" y="185476"/>
                  </a:moveTo>
                  <a:lnTo>
                    <a:pt x="633228" y="120312"/>
                  </a:lnTo>
                  <a:lnTo>
                    <a:pt x="992428" y="629593"/>
                  </a:lnTo>
                  <a:lnTo>
                    <a:pt x="1007929" y="584171"/>
                  </a:lnTo>
                  <a:lnTo>
                    <a:pt x="968463" y="812550"/>
                  </a:lnTo>
                  <a:lnTo>
                    <a:pt x="939558" y="835744"/>
                  </a:lnTo>
                  <a:lnTo>
                    <a:pt x="967315" y="675117"/>
                  </a:lnTo>
                  <a:lnTo>
                    <a:pt x="621967" y="185476"/>
                  </a:lnTo>
                  <a:close/>
                </a:path>
                <a:path w="1298575" h="1181100">
                  <a:moveTo>
                    <a:pt x="417439" y="354603"/>
                  </a:moveTo>
                  <a:lnTo>
                    <a:pt x="428709" y="289383"/>
                  </a:lnTo>
                  <a:lnTo>
                    <a:pt x="792589" y="805300"/>
                  </a:lnTo>
                  <a:lnTo>
                    <a:pt x="816106" y="797023"/>
                  </a:lnTo>
                  <a:lnTo>
                    <a:pt x="862141" y="774703"/>
                  </a:lnTo>
                  <a:lnTo>
                    <a:pt x="908759" y="741333"/>
                  </a:lnTo>
                  <a:lnTo>
                    <a:pt x="950196" y="698471"/>
                  </a:lnTo>
                  <a:lnTo>
                    <a:pt x="967315" y="675117"/>
                  </a:lnTo>
                  <a:lnTo>
                    <a:pt x="939558" y="835744"/>
                  </a:lnTo>
                  <a:lnTo>
                    <a:pt x="897600" y="862263"/>
                  </a:lnTo>
                  <a:lnTo>
                    <a:pt x="855033" y="882741"/>
                  </a:lnTo>
                  <a:lnTo>
                    <a:pt x="811034" y="898090"/>
                  </a:lnTo>
                  <a:lnTo>
                    <a:pt x="766082" y="908176"/>
                  </a:lnTo>
                  <a:lnTo>
                    <a:pt x="726455" y="912268"/>
                  </a:lnTo>
                  <a:lnTo>
                    <a:pt x="743039" y="816303"/>
                  </a:lnTo>
                  <a:lnTo>
                    <a:pt x="417439" y="354603"/>
                  </a:lnTo>
                  <a:close/>
                </a:path>
                <a:path w="1298575" h="1181100">
                  <a:moveTo>
                    <a:pt x="198973" y="441791"/>
                  </a:moveTo>
                  <a:lnTo>
                    <a:pt x="221408" y="311967"/>
                  </a:lnTo>
                  <a:lnTo>
                    <a:pt x="518834" y="730173"/>
                  </a:lnTo>
                  <a:lnTo>
                    <a:pt x="519531" y="729648"/>
                  </a:lnTo>
                  <a:lnTo>
                    <a:pt x="519825" y="730081"/>
                  </a:lnTo>
                  <a:lnTo>
                    <a:pt x="519978" y="730569"/>
                  </a:lnTo>
                  <a:lnTo>
                    <a:pt x="520275" y="730989"/>
                  </a:lnTo>
                  <a:lnTo>
                    <a:pt x="553476" y="767332"/>
                  </a:lnTo>
                  <a:lnTo>
                    <a:pt x="593998" y="794101"/>
                  </a:lnTo>
                  <a:lnTo>
                    <a:pt x="640196" y="811230"/>
                  </a:lnTo>
                  <a:lnTo>
                    <a:pt x="690424" y="818653"/>
                  </a:lnTo>
                  <a:lnTo>
                    <a:pt x="743039" y="816303"/>
                  </a:lnTo>
                  <a:lnTo>
                    <a:pt x="726455" y="912268"/>
                  </a:lnTo>
                  <a:lnTo>
                    <a:pt x="675235" y="912028"/>
                  </a:lnTo>
                  <a:lnTo>
                    <a:pt x="651898" y="907906"/>
                  </a:lnTo>
                  <a:lnTo>
                    <a:pt x="644185" y="906385"/>
                  </a:lnTo>
                  <a:lnTo>
                    <a:pt x="621739" y="1036276"/>
                  </a:lnTo>
                  <a:lnTo>
                    <a:pt x="198973" y="441791"/>
                  </a:lnTo>
                  <a:close/>
                </a:path>
                <a:path w="1298575" h="1181100">
                  <a:moveTo>
                    <a:pt x="0" y="0"/>
                  </a:moveTo>
                  <a:lnTo>
                    <a:pt x="93891" y="0"/>
                  </a:lnTo>
                  <a:lnTo>
                    <a:pt x="104812" y="127815"/>
                  </a:lnTo>
                  <a:lnTo>
                    <a:pt x="105606" y="133978"/>
                  </a:lnTo>
                  <a:lnTo>
                    <a:pt x="141748" y="177679"/>
                  </a:lnTo>
                  <a:lnTo>
                    <a:pt x="180277" y="201543"/>
                  </a:lnTo>
                  <a:lnTo>
                    <a:pt x="223531" y="217095"/>
                  </a:lnTo>
                  <a:lnTo>
                    <a:pt x="270205" y="224210"/>
                  </a:lnTo>
                  <a:lnTo>
                    <a:pt x="318994" y="222760"/>
                  </a:lnTo>
                  <a:lnTo>
                    <a:pt x="368593" y="212620"/>
                  </a:lnTo>
                  <a:lnTo>
                    <a:pt x="417695" y="193662"/>
                  </a:lnTo>
                  <a:lnTo>
                    <a:pt x="464997" y="165759"/>
                  </a:lnTo>
                  <a:lnTo>
                    <a:pt x="505051" y="132631"/>
                  </a:lnTo>
                  <a:lnTo>
                    <a:pt x="538110" y="95222"/>
                  </a:lnTo>
                  <a:lnTo>
                    <a:pt x="563912" y="54614"/>
                  </a:lnTo>
                  <a:lnTo>
                    <a:pt x="582193" y="11885"/>
                  </a:lnTo>
                  <a:lnTo>
                    <a:pt x="585043" y="0"/>
                  </a:lnTo>
                  <a:lnTo>
                    <a:pt x="682005" y="0"/>
                  </a:lnTo>
                  <a:lnTo>
                    <a:pt x="675745" y="26061"/>
                  </a:lnTo>
                  <a:lnTo>
                    <a:pt x="664540" y="58473"/>
                  </a:lnTo>
                  <a:lnTo>
                    <a:pt x="650301" y="89943"/>
                  </a:lnTo>
                  <a:lnTo>
                    <a:pt x="633228" y="120312"/>
                  </a:lnTo>
                  <a:lnTo>
                    <a:pt x="621967" y="185476"/>
                  </a:lnTo>
                  <a:lnTo>
                    <a:pt x="603954" y="159936"/>
                  </a:lnTo>
                  <a:lnTo>
                    <a:pt x="585016" y="182363"/>
                  </a:lnTo>
                  <a:lnTo>
                    <a:pt x="564671" y="203755"/>
                  </a:lnTo>
                  <a:lnTo>
                    <a:pt x="518908" y="242212"/>
                  </a:lnTo>
                  <a:lnTo>
                    <a:pt x="474888" y="268708"/>
                  </a:lnTo>
                  <a:lnTo>
                    <a:pt x="428709" y="289383"/>
                  </a:lnTo>
                  <a:lnTo>
                    <a:pt x="417439" y="354603"/>
                  </a:lnTo>
                  <a:lnTo>
                    <a:pt x="382662" y="305290"/>
                  </a:lnTo>
                  <a:lnTo>
                    <a:pt x="351180" y="312274"/>
                  </a:lnTo>
                  <a:lnTo>
                    <a:pt x="319452" y="316741"/>
                  </a:lnTo>
                  <a:lnTo>
                    <a:pt x="287632" y="318522"/>
                  </a:lnTo>
                  <a:lnTo>
                    <a:pt x="255874" y="317449"/>
                  </a:lnTo>
                  <a:lnTo>
                    <a:pt x="247080" y="316483"/>
                  </a:lnTo>
                  <a:lnTo>
                    <a:pt x="221408" y="311967"/>
                  </a:lnTo>
                  <a:lnTo>
                    <a:pt x="198973" y="441791"/>
                  </a:lnTo>
                  <a:lnTo>
                    <a:pt x="45181" y="225532"/>
                  </a:lnTo>
                  <a:lnTo>
                    <a:pt x="23132" y="184272"/>
                  </a:lnTo>
                  <a:lnTo>
                    <a:pt x="11958" y="1388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4152176" y="1843767"/>
            <a:ext cx="1699895" cy="1229360"/>
            <a:chOff x="4152176" y="1843767"/>
            <a:chExt cx="1699895" cy="1229360"/>
          </a:xfrm>
        </p:grpSpPr>
        <p:sp>
          <p:nvSpPr>
            <p:cNvPr id="17" name="object 17"/>
            <p:cNvSpPr/>
            <p:nvPr/>
          </p:nvSpPr>
          <p:spPr>
            <a:xfrm>
              <a:off x="4258647" y="1988968"/>
              <a:ext cx="1512570" cy="1042035"/>
            </a:xfrm>
            <a:custGeom>
              <a:avLst/>
              <a:gdLst/>
              <a:ahLst/>
              <a:cxnLst/>
              <a:rect l="l" t="t" r="r" b="b"/>
              <a:pathLst>
                <a:path w="1512570" h="1042035">
                  <a:moveTo>
                    <a:pt x="1310527" y="568143"/>
                  </a:moveTo>
                  <a:lnTo>
                    <a:pt x="1312685" y="560583"/>
                  </a:lnTo>
                  <a:lnTo>
                    <a:pt x="1314974" y="553100"/>
                  </a:lnTo>
                  <a:lnTo>
                    <a:pt x="1317093" y="545517"/>
                  </a:lnTo>
                  <a:lnTo>
                    <a:pt x="1318740" y="537658"/>
                  </a:lnTo>
                  <a:lnTo>
                    <a:pt x="1323360" y="492465"/>
                  </a:lnTo>
                  <a:lnTo>
                    <a:pt x="1322470" y="446807"/>
                  </a:lnTo>
                  <a:lnTo>
                    <a:pt x="1316164" y="401171"/>
                  </a:lnTo>
                  <a:lnTo>
                    <a:pt x="1304534" y="356046"/>
                  </a:lnTo>
                  <a:lnTo>
                    <a:pt x="1287673" y="311920"/>
                  </a:lnTo>
                  <a:lnTo>
                    <a:pt x="1265675" y="269283"/>
                  </a:lnTo>
                  <a:lnTo>
                    <a:pt x="1235821" y="224975"/>
                  </a:lnTo>
                  <a:lnTo>
                    <a:pt x="1201216" y="185339"/>
                  </a:lnTo>
                  <a:lnTo>
                    <a:pt x="1162479" y="150856"/>
                  </a:lnTo>
                  <a:lnTo>
                    <a:pt x="1120224" y="122006"/>
                  </a:lnTo>
                  <a:lnTo>
                    <a:pt x="1075067" y="99272"/>
                  </a:lnTo>
                  <a:lnTo>
                    <a:pt x="1027626" y="83133"/>
                  </a:lnTo>
                  <a:lnTo>
                    <a:pt x="1122255" y="27044"/>
                  </a:lnTo>
                  <a:lnTo>
                    <a:pt x="1159480" y="10128"/>
                  </a:lnTo>
                  <a:lnTo>
                    <a:pt x="1199619" y="1067"/>
                  </a:lnTo>
                  <a:lnTo>
                    <a:pt x="1241642" y="0"/>
                  </a:lnTo>
                  <a:lnTo>
                    <a:pt x="1284521" y="7065"/>
                  </a:lnTo>
                  <a:lnTo>
                    <a:pt x="1327299" y="22342"/>
                  </a:lnTo>
                  <a:lnTo>
                    <a:pt x="1367681" y="45000"/>
                  </a:lnTo>
                  <a:lnTo>
                    <a:pt x="1404841" y="74394"/>
                  </a:lnTo>
                  <a:lnTo>
                    <a:pt x="1437955" y="109877"/>
                  </a:lnTo>
                  <a:lnTo>
                    <a:pt x="1466200" y="150801"/>
                  </a:lnTo>
                  <a:lnTo>
                    <a:pt x="1491423" y="202930"/>
                  </a:lnTo>
                  <a:lnTo>
                    <a:pt x="1506943" y="256546"/>
                  </a:lnTo>
                  <a:lnTo>
                    <a:pt x="1512522" y="310361"/>
                  </a:lnTo>
                  <a:lnTo>
                    <a:pt x="1507920" y="363090"/>
                  </a:lnTo>
                  <a:lnTo>
                    <a:pt x="1494425" y="408971"/>
                  </a:lnTo>
                  <a:lnTo>
                    <a:pt x="1472645" y="449542"/>
                  </a:lnTo>
                  <a:lnTo>
                    <a:pt x="1443203" y="483902"/>
                  </a:lnTo>
                  <a:lnTo>
                    <a:pt x="1406721" y="511146"/>
                  </a:lnTo>
                  <a:lnTo>
                    <a:pt x="1310527" y="568143"/>
                  </a:lnTo>
                  <a:close/>
                </a:path>
                <a:path w="1512570" h="1042035">
                  <a:moveTo>
                    <a:pt x="526286" y="513576"/>
                  </a:moveTo>
                  <a:lnTo>
                    <a:pt x="497432" y="494029"/>
                  </a:lnTo>
                  <a:lnTo>
                    <a:pt x="467253" y="477217"/>
                  </a:lnTo>
                  <a:lnTo>
                    <a:pt x="435885" y="463349"/>
                  </a:lnTo>
                  <a:lnTo>
                    <a:pt x="403464" y="452638"/>
                  </a:lnTo>
                  <a:lnTo>
                    <a:pt x="843534" y="192116"/>
                  </a:lnTo>
                  <a:lnTo>
                    <a:pt x="885264" y="174317"/>
                  </a:lnTo>
                  <a:lnTo>
                    <a:pt x="929331" y="166479"/>
                  </a:lnTo>
                  <a:lnTo>
                    <a:pt x="974551" y="168135"/>
                  </a:lnTo>
                  <a:lnTo>
                    <a:pt x="1019738" y="178815"/>
                  </a:lnTo>
                  <a:lnTo>
                    <a:pt x="1063709" y="198051"/>
                  </a:lnTo>
                  <a:lnTo>
                    <a:pt x="526286" y="513576"/>
                  </a:lnTo>
                  <a:close/>
                </a:path>
                <a:path w="1512570" h="1042035">
                  <a:moveTo>
                    <a:pt x="677730" y="731470"/>
                  </a:moveTo>
                  <a:lnTo>
                    <a:pt x="660972" y="683734"/>
                  </a:lnTo>
                  <a:lnTo>
                    <a:pt x="638225" y="637651"/>
                  </a:lnTo>
                  <a:lnTo>
                    <a:pt x="603716" y="588844"/>
                  </a:lnTo>
                  <a:lnTo>
                    <a:pt x="563333" y="546050"/>
                  </a:lnTo>
                  <a:lnTo>
                    <a:pt x="1106996" y="226872"/>
                  </a:lnTo>
                  <a:lnTo>
                    <a:pt x="1149288" y="267159"/>
                  </a:lnTo>
                  <a:lnTo>
                    <a:pt x="1185009" y="316641"/>
                  </a:lnTo>
                  <a:lnTo>
                    <a:pt x="1207694" y="363710"/>
                  </a:lnTo>
                  <a:lnTo>
                    <a:pt x="1222170" y="411836"/>
                  </a:lnTo>
                  <a:lnTo>
                    <a:pt x="677730" y="731470"/>
                  </a:lnTo>
                  <a:close/>
                </a:path>
                <a:path w="1512570" h="1042035">
                  <a:moveTo>
                    <a:pt x="682965" y="939932"/>
                  </a:moveTo>
                  <a:lnTo>
                    <a:pt x="689613" y="914728"/>
                  </a:lnTo>
                  <a:lnTo>
                    <a:pt x="691312" y="906045"/>
                  </a:lnTo>
                  <a:lnTo>
                    <a:pt x="695021" y="874480"/>
                  </a:lnTo>
                  <a:lnTo>
                    <a:pt x="695895" y="842622"/>
                  </a:lnTo>
                  <a:lnTo>
                    <a:pt x="694088" y="810636"/>
                  </a:lnTo>
                  <a:lnTo>
                    <a:pt x="689758" y="778685"/>
                  </a:lnTo>
                  <a:lnTo>
                    <a:pt x="1229006" y="462131"/>
                  </a:lnTo>
                  <a:lnTo>
                    <a:pt x="1226966" y="514759"/>
                  </a:lnTo>
                  <a:lnTo>
                    <a:pt x="1215387" y="564195"/>
                  </a:lnTo>
                  <a:lnTo>
                    <a:pt x="1194470" y="608806"/>
                  </a:lnTo>
                  <a:lnTo>
                    <a:pt x="1164417" y="646956"/>
                  </a:lnTo>
                  <a:lnTo>
                    <a:pt x="1125430" y="677013"/>
                  </a:lnTo>
                  <a:lnTo>
                    <a:pt x="1124487" y="677386"/>
                  </a:lnTo>
                  <a:lnTo>
                    <a:pt x="1124044" y="677646"/>
                  </a:lnTo>
                  <a:lnTo>
                    <a:pt x="1124509" y="678385"/>
                  </a:lnTo>
                  <a:lnTo>
                    <a:pt x="682965" y="939932"/>
                  </a:lnTo>
                  <a:close/>
                </a:path>
                <a:path w="1512570" h="1042035">
                  <a:moveTo>
                    <a:pt x="311068" y="1041107"/>
                  </a:moveTo>
                  <a:lnTo>
                    <a:pt x="317716" y="993976"/>
                  </a:lnTo>
                  <a:lnTo>
                    <a:pt x="315196" y="945070"/>
                  </a:lnTo>
                  <a:lnTo>
                    <a:pt x="302991" y="895831"/>
                  </a:lnTo>
                  <a:lnTo>
                    <a:pt x="280584" y="847703"/>
                  </a:lnTo>
                  <a:lnTo>
                    <a:pt x="250931" y="806263"/>
                  </a:lnTo>
                  <a:lnTo>
                    <a:pt x="215133" y="771709"/>
                  </a:lnTo>
                  <a:lnTo>
                    <a:pt x="174449" y="744846"/>
                  </a:lnTo>
                  <a:lnTo>
                    <a:pt x="130139" y="726484"/>
                  </a:lnTo>
                  <a:lnTo>
                    <a:pt x="217697" y="574973"/>
                  </a:lnTo>
                  <a:lnTo>
                    <a:pt x="284925" y="537515"/>
                  </a:lnTo>
                  <a:lnTo>
                    <a:pt x="327878" y="535218"/>
                  </a:lnTo>
                  <a:lnTo>
                    <a:pt x="371252" y="541299"/>
                  </a:lnTo>
                  <a:lnTo>
                    <a:pt x="413994" y="555404"/>
                  </a:lnTo>
                  <a:lnTo>
                    <a:pt x="455050" y="577180"/>
                  </a:lnTo>
                  <a:lnTo>
                    <a:pt x="493366" y="606275"/>
                  </a:lnTo>
                  <a:lnTo>
                    <a:pt x="527887" y="642336"/>
                  </a:lnTo>
                  <a:lnTo>
                    <a:pt x="557560" y="685009"/>
                  </a:lnTo>
                  <a:lnTo>
                    <a:pt x="581428" y="734468"/>
                  </a:lnTo>
                  <a:lnTo>
                    <a:pt x="596232" y="784978"/>
                  </a:lnTo>
                  <a:lnTo>
                    <a:pt x="602206" y="835249"/>
                  </a:lnTo>
                  <a:lnTo>
                    <a:pt x="599586" y="883990"/>
                  </a:lnTo>
                  <a:lnTo>
                    <a:pt x="588607" y="929911"/>
                  </a:lnTo>
                  <a:lnTo>
                    <a:pt x="569505" y="971721"/>
                  </a:lnTo>
                  <a:lnTo>
                    <a:pt x="542516" y="1008130"/>
                  </a:lnTo>
                  <a:lnTo>
                    <a:pt x="507874" y="1037847"/>
                  </a:lnTo>
                  <a:lnTo>
                    <a:pt x="489730" y="1040765"/>
                  </a:lnTo>
                  <a:lnTo>
                    <a:pt x="311068" y="1041107"/>
                  </a:lnTo>
                  <a:close/>
                </a:path>
                <a:path w="1512570" h="1042035">
                  <a:moveTo>
                    <a:pt x="51277" y="1039405"/>
                  </a:moveTo>
                  <a:lnTo>
                    <a:pt x="26475" y="1027055"/>
                  </a:lnTo>
                  <a:lnTo>
                    <a:pt x="8848" y="1006880"/>
                  </a:lnTo>
                  <a:lnTo>
                    <a:pt x="0" y="981610"/>
                  </a:lnTo>
                  <a:lnTo>
                    <a:pt x="1535" y="953971"/>
                  </a:lnTo>
                  <a:lnTo>
                    <a:pt x="105322" y="769443"/>
                  </a:lnTo>
                  <a:lnTo>
                    <a:pt x="143821" y="782684"/>
                  </a:lnTo>
                  <a:lnTo>
                    <a:pt x="180165" y="804212"/>
                  </a:lnTo>
                  <a:lnTo>
                    <a:pt x="212808" y="833839"/>
                  </a:lnTo>
                  <a:lnTo>
                    <a:pt x="240206" y="871376"/>
                  </a:lnTo>
                  <a:lnTo>
                    <a:pt x="259939" y="914279"/>
                  </a:lnTo>
                  <a:lnTo>
                    <a:pt x="270080" y="957947"/>
                  </a:lnTo>
                  <a:lnTo>
                    <a:pt x="271072" y="1000802"/>
                  </a:lnTo>
                  <a:lnTo>
                    <a:pt x="263358" y="1041260"/>
                  </a:lnTo>
                  <a:lnTo>
                    <a:pt x="83488" y="1041650"/>
                  </a:lnTo>
                  <a:lnTo>
                    <a:pt x="77728" y="1041520"/>
                  </a:lnTo>
                  <a:lnTo>
                    <a:pt x="69391" y="1041226"/>
                  </a:lnTo>
                  <a:lnTo>
                    <a:pt x="60049" y="1040583"/>
                  </a:lnTo>
                  <a:lnTo>
                    <a:pt x="51277" y="103940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152176" y="1843767"/>
              <a:ext cx="1699895" cy="1229360"/>
            </a:xfrm>
            <a:custGeom>
              <a:avLst/>
              <a:gdLst/>
              <a:ahLst/>
              <a:cxnLst/>
              <a:rect l="l" t="t" r="r" b="b"/>
              <a:pathLst>
                <a:path w="1699895" h="1229360">
                  <a:moveTo>
                    <a:pt x="122761" y="1223832"/>
                  </a:moveTo>
                  <a:lnTo>
                    <a:pt x="82040" y="1207195"/>
                  </a:lnTo>
                  <a:lnTo>
                    <a:pt x="48286" y="1181360"/>
                  </a:lnTo>
                  <a:lnTo>
                    <a:pt x="22616" y="1148231"/>
                  </a:lnTo>
                  <a:lnTo>
                    <a:pt x="6148" y="1109712"/>
                  </a:lnTo>
                  <a:lnTo>
                    <a:pt x="0" y="1067707"/>
                  </a:lnTo>
                  <a:lnTo>
                    <a:pt x="5289" y="1024120"/>
                  </a:lnTo>
                  <a:lnTo>
                    <a:pt x="21887" y="984573"/>
                  </a:lnTo>
                  <a:lnTo>
                    <a:pt x="231051" y="621845"/>
                  </a:lnTo>
                  <a:lnTo>
                    <a:pt x="259899" y="585075"/>
                  </a:lnTo>
                  <a:lnTo>
                    <a:pt x="296923" y="556583"/>
                  </a:lnTo>
                  <a:lnTo>
                    <a:pt x="887137" y="207135"/>
                  </a:lnTo>
                  <a:lnTo>
                    <a:pt x="887503" y="206761"/>
                  </a:lnTo>
                  <a:lnTo>
                    <a:pt x="887806" y="206370"/>
                  </a:lnTo>
                  <a:lnTo>
                    <a:pt x="888250" y="206056"/>
                  </a:lnTo>
                  <a:lnTo>
                    <a:pt x="889141" y="205576"/>
                  </a:lnTo>
                  <a:lnTo>
                    <a:pt x="890035" y="205338"/>
                  </a:lnTo>
                  <a:lnTo>
                    <a:pt x="1168899" y="40182"/>
                  </a:lnTo>
                  <a:lnTo>
                    <a:pt x="1211868" y="19519"/>
                  </a:lnTo>
                  <a:lnTo>
                    <a:pt x="1257433" y="6089"/>
                  </a:lnTo>
                  <a:lnTo>
                    <a:pt x="1304859" y="0"/>
                  </a:lnTo>
                  <a:lnTo>
                    <a:pt x="1353414" y="1356"/>
                  </a:lnTo>
                  <a:lnTo>
                    <a:pt x="1402362" y="10266"/>
                  </a:lnTo>
                  <a:lnTo>
                    <a:pt x="1449771" y="26323"/>
                  </a:lnTo>
                  <a:lnTo>
                    <a:pt x="1494959" y="49037"/>
                  </a:lnTo>
                  <a:lnTo>
                    <a:pt x="1537305" y="77939"/>
                  </a:lnTo>
                  <a:lnTo>
                    <a:pt x="1576192" y="112557"/>
                  </a:lnTo>
                  <a:lnTo>
                    <a:pt x="1610998" y="152419"/>
                  </a:lnTo>
                  <a:lnTo>
                    <a:pt x="1618173" y="163057"/>
                  </a:lnTo>
                  <a:lnTo>
                    <a:pt x="1378813" y="100783"/>
                  </a:lnTo>
                  <a:lnTo>
                    <a:pt x="1335939" y="93719"/>
                  </a:lnTo>
                  <a:lnTo>
                    <a:pt x="1293917" y="94786"/>
                  </a:lnTo>
                  <a:lnTo>
                    <a:pt x="1253779" y="103848"/>
                  </a:lnTo>
                  <a:lnTo>
                    <a:pt x="1216560" y="120765"/>
                  </a:lnTo>
                  <a:lnTo>
                    <a:pt x="1121918" y="176851"/>
                  </a:lnTo>
                  <a:lnTo>
                    <a:pt x="1169361" y="192990"/>
                  </a:lnTo>
                  <a:lnTo>
                    <a:pt x="1214521" y="215726"/>
                  </a:lnTo>
                  <a:lnTo>
                    <a:pt x="1256780" y="244576"/>
                  </a:lnTo>
                  <a:lnTo>
                    <a:pt x="1295520" y="279060"/>
                  </a:lnTo>
                  <a:lnTo>
                    <a:pt x="1330121" y="318695"/>
                  </a:lnTo>
                  <a:lnTo>
                    <a:pt x="1338329" y="330880"/>
                  </a:lnTo>
                  <a:lnTo>
                    <a:pt x="1114032" y="272525"/>
                  </a:lnTo>
                  <a:lnTo>
                    <a:pt x="1068844" y="261845"/>
                  </a:lnTo>
                  <a:lnTo>
                    <a:pt x="1023623" y="260188"/>
                  </a:lnTo>
                  <a:lnTo>
                    <a:pt x="979553" y="268022"/>
                  </a:lnTo>
                  <a:lnTo>
                    <a:pt x="937816" y="285819"/>
                  </a:lnTo>
                  <a:lnTo>
                    <a:pt x="497772" y="546347"/>
                  </a:lnTo>
                  <a:lnTo>
                    <a:pt x="530187" y="557057"/>
                  </a:lnTo>
                  <a:lnTo>
                    <a:pt x="561553" y="570923"/>
                  </a:lnTo>
                  <a:lnTo>
                    <a:pt x="591728" y="587734"/>
                  </a:lnTo>
                  <a:lnTo>
                    <a:pt x="620568" y="607278"/>
                  </a:lnTo>
                  <a:lnTo>
                    <a:pt x="684567" y="623929"/>
                  </a:lnTo>
                  <a:lnTo>
                    <a:pt x="657615" y="639752"/>
                  </a:lnTo>
                  <a:lnTo>
                    <a:pt x="678387" y="660493"/>
                  </a:lnTo>
                  <a:lnTo>
                    <a:pt x="698009" y="682549"/>
                  </a:lnTo>
                  <a:lnTo>
                    <a:pt x="710474" y="698727"/>
                  </a:lnTo>
                  <a:lnTo>
                    <a:pt x="465523" y="634998"/>
                  </a:lnTo>
                  <a:lnTo>
                    <a:pt x="422148" y="628917"/>
                  </a:lnTo>
                  <a:lnTo>
                    <a:pt x="379196" y="631214"/>
                  </a:lnTo>
                  <a:lnTo>
                    <a:pt x="337719" y="642240"/>
                  </a:lnTo>
                  <a:lnTo>
                    <a:pt x="224409" y="820183"/>
                  </a:lnTo>
                  <a:lnTo>
                    <a:pt x="268724" y="838547"/>
                  </a:lnTo>
                  <a:lnTo>
                    <a:pt x="309409" y="865409"/>
                  </a:lnTo>
                  <a:lnTo>
                    <a:pt x="345209" y="899964"/>
                  </a:lnTo>
                  <a:lnTo>
                    <a:pt x="346143" y="901270"/>
                  </a:lnTo>
                  <a:lnTo>
                    <a:pt x="199618" y="863149"/>
                  </a:lnTo>
                  <a:lnTo>
                    <a:pt x="107044" y="1023409"/>
                  </a:lnTo>
                  <a:lnTo>
                    <a:pt x="94286" y="1075313"/>
                  </a:lnTo>
                  <a:lnTo>
                    <a:pt x="103140" y="1100585"/>
                  </a:lnTo>
                  <a:lnTo>
                    <a:pt x="120768" y="1120760"/>
                  </a:lnTo>
                  <a:lnTo>
                    <a:pt x="145559" y="1133107"/>
                  </a:lnTo>
                  <a:lnTo>
                    <a:pt x="510776" y="1228125"/>
                  </a:lnTo>
                  <a:lnTo>
                    <a:pt x="177300" y="1228960"/>
                  </a:lnTo>
                  <a:lnTo>
                    <a:pt x="170681" y="1228733"/>
                  </a:lnTo>
                  <a:lnTo>
                    <a:pt x="156062" y="1228036"/>
                  </a:lnTo>
                  <a:lnTo>
                    <a:pt x="138428" y="1226519"/>
                  </a:lnTo>
                  <a:lnTo>
                    <a:pt x="122761" y="1223832"/>
                  </a:lnTo>
                  <a:close/>
                </a:path>
                <a:path w="1699895" h="1229360">
                  <a:moveTo>
                    <a:pt x="1532391" y="695038"/>
                  </a:moveTo>
                  <a:lnTo>
                    <a:pt x="1404822" y="661849"/>
                  </a:lnTo>
                  <a:lnTo>
                    <a:pt x="1501029" y="604855"/>
                  </a:lnTo>
                  <a:lnTo>
                    <a:pt x="1537497" y="577613"/>
                  </a:lnTo>
                  <a:lnTo>
                    <a:pt x="1566936" y="543252"/>
                  </a:lnTo>
                  <a:lnTo>
                    <a:pt x="1588718" y="502678"/>
                  </a:lnTo>
                  <a:lnTo>
                    <a:pt x="1602216" y="456796"/>
                  </a:lnTo>
                  <a:lnTo>
                    <a:pt x="1606824" y="404069"/>
                  </a:lnTo>
                  <a:lnTo>
                    <a:pt x="1601249" y="350256"/>
                  </a:lnTo>
                  <a:lnTo>
                    <a:pt x="1585730" y="296644"/>
                  </a:lnTo>
                  <a:lnTo>
                    <a:pt x="1560504" y="244522"/>
                  </a:lnTo>
                  <a:lnTo>
                    <a:pt x="1532256" y="203597"/>
                  </a:lnTo>
                  <a:lnTo>
                    <a:pt x="1499143" y="168115"/>
                  </a:lnTo>
                  <a:lnTo>
                    <a:pt x="1461984" y="138721"/>
                  </a:lnTo>
                  <a:lnTo>
                    <a:pt x="1421601" y="116062"/>
                  </a:lnTo>
                  <a:lnTo>
                    <a:pt x="1378813" y="100783"/>
                  </a:lnTo>
                  <a:lnTo>
                    <a:pt x="1618173" y="163057"/>
                  </a:lnTo>
                  <a:lnTo>
                    <a:pt x="1641104" y="197054"/>
                  </a:lnTo>
                  <a:lnTo>
                    <a:pt x="1664660" y="242881"/>
                  </a:lnTo>
                  <a:lnTo>
                    <a:pt x="1682188" y="289570"/>
                  </a:lnTo>
                  <a:lnTo>
                    <a:pt x="1693792" y="336582"/>
                  </a:lnTo>
                  <a:lnTo>
                    <a:pt x="1699574" y="383379"/>
                  </a:lnTo>
                  <a:lnTo>
                    <a:pt x="1699635" y="429423"/>
                  </a:lnTo>
                  <a:lnTo>
                    <a:pt x="1694078" y="474178"/>
                  </a:lnTo>
                  <a:lnTo>
                    <a:pt x="1683006" y="517105"/>
                  </a:lnTo>
                  <a:lnTo>
                    <a:pt x="1666519" y="557667"/>
                  </a:lnTo>
                  <a:lnTo>
                    <a:pt x="1644722" y="595325"/>
                  </a:lnTo>
                  <a:lnTo>
                    <a:pt x="1617716" y="629543"/>
                  </a:lnTo>
                  <a:lnTo>
                    <a:pt x="1585603" y="659782"/>
                  </a:lnTo>
                  <a:lnTo>
                    <a:pt x="1548485" y="685506"/>
                  </a:lnTo>
                  <a:lnTo>
                    <a:pt x="1532391" y="695038"/>
                  </a:lnTo>
                  <a:close/>
                </a:path>
                <a:path w="1699895" h="1229360">
                  <a:moveTo>
                    <a:pt x="684567" y="623929"/>
                  </a:moveTo>
                  <a:lnTo>
                    <a:pt x="620568" y="607278"/>
                  </a:lnTo>
                  <a:lnTo>
                    <a:pt x="1158004" y="291756"/>
                  </a:lnTo>
                  <a:lnTo>
                    <a:pt x="1114032" y="272525"/>
                  </a:lnTo>
                  <a:lnTo>
                    <a:pt x="1338329" y="330880"/>
                  </a:lnTo>
                  <a:lnTo>
                    <a:pt x="1359035" y="361617"/>
                  </a:lnTo>
                  <a:lnTo>
                    <a:pt x="1201279" y="320574"/>
                  </a:lnTo>
                  <a:lnTo>
                    <a:pt x="684567" y="623929"/>
                  </a:lnTo>
                  <a:close/>
                </a:path>
                <a:path w="1699895" h="1229360">
                  <a:moveTo>
                    <a:pt x="836067" y="841837"/>
                  </a:moveTo>
                  <a:lnTo>
                    <a:pt x="772013" y="825172"/>
                  </a:lnTo>
                  <a:lnTo>
                    <a:pt x="1316452" y="505539"/>
                  </a:lnTo>
                  <a:lnTo>
                    <a:pt x="1310163" y="481415"/>
                  </a:lnTo>
                  <a:lnTo>
                    <a:pt x="1291756" y="433679"/>
                  </a:lnTo>
                  <a:lnTo>
                    <a:pt x="1262385" y="384444"/>
                  </a:lnTo>
                  <a:lnTo>
                    <a:pt x="1223124" y="339580"/>
                  </a:lnTo>
                  <a:lnTo>
                    <a:pt x="1201279" y="320574"/>
                  </a:lnTo>
                  <a:lnTo>
                    <a:pt x="1359035" y="361617"/>
                  </a:lnTo>
                  <a:lnTo>
                    <a:pt x="1381965" y="405638"/>
                  </a:lnTo>
                  <a:lnTo>
                    <a:pt x="1398826" y="449764"/>
                  </a:lnTo>
                  <a:lnTo>
                    <a:pt x="1410456" y="494889"/>
                  </a:lnTo>
                  <a:lnTo>
                    <a:pt x="1416762" y="540525"/>
                  </a:lnTo>
                  <a:lnTo>
                    <a:pt x="1417538" y="580354"/>
                  </a:lnTo>
                  <a:lnTo>
                    <a:pt x="1323289" y="555834"/>
                  </a:lnTo>
                  <a:lnTo>
                    <a:pt x="836067" y="841837"/>
                  </a:lnTo>
                  <a:close/>
                </a:path>
                <a:path w="1699895" h="1229360">
                  <a:moveTo>
                    <a:pt x="904751" y="1066807"/>
                  </a:moveTo>
                  <a:lnTo>
                    <a:pt x="777248" y="1033634"/>
                  </a:lnTo>
                  <a:lnTo>
                    <a:pt x="1218780" y="772084"/>
                  </a:lnTo>
                  <a:lnTo>
                    <a:pt x="1218314" y="771345"/>
                  </a:lnTo>
                  <a:lnTo>
                    <a:pt x="1218770" y="771088"/>
                  </a:lnTo>
                  <a:lnTo>
                    <a:pt x="1219269" y="770976"/>
                  </a:lnTo>
                  <a:lnTo>
                    <a:pt x="1219713" y="770716"/>
                  </a:lnTo>
                  <a:lnTo>
                    <a:pt x="1258695" y="740657"/>
                  </a:lnTo>
                  <a:lnTo>
                    <a:pt x="1288747" y="702506"/>
                  </a:lnTo>
                  <a:lnTo>
                    <a:pt x="1309666" y="657897"/>
                  </a:lnTo>
                  <a:lnTo>
                    <a:pt x="1321247" y="608461"/>
                  </a:lnTo>
                  <a:lnTo>
                    <a:pt x="1323289" y="555834"/>
                  </a:lnTo>
                  <a:lnTo>
                    <a:pt x="1417538" y="580354"/>
                  </a:lnTo>
                  <a:lnTo>
                    <a:pt x="1413032" y="631376"/>
                  </a:lnTo>
                  <a:lnTo>
                    <a:pt x="1406980" y="654289"/>
                  </a:lnTo>
                  <a:lnTo>
                    <a:pt x="1404822" y="661849"/>
                  </a:lnTo>
                  <a:lnTo>
                    <a:pt x="1532391" y="695038"/>
                  </a:lnTo>
                  <a:lnTo>
                    <a:pt x="904751" y="1066807"/>
                  </a:lnTo>
                  <a:close/>
                </a:path>
                <a:path w="1699895" h="1229360">
                  <a:moveTo>
                    <a:pt x="672149" y="1204222"/>
                  </a:moveTo>
                  <a:lnTo>
                    <a:pt x="405351" y="1134809"/>
                  </a:lnTo>
                  <a:lnTo>
                    <a:pt x="584022" y="1134483"/>
                  </a:lnTo>
                  <a:lnTo>
                    <a:pt x="590230" y="1134205"/>
                  </a:lnTo>
                  <a:lnTo>
                    <a:pt x="636790" y="1101830"/>
                  </a:lnTo>
                  <a:lnTo>
                    <a:pt x="663781" y="1065423"/>
                  </a:lnTo>
                  <a:lnTo>
                    <a:pt x="682883" y="1023615"/>
                  </a:lnTo>
                  <a:lnTo>
                    <a:pt x="693861" y="977695"/>
                  </a:lnTo>
                  <a:lnTo>
                    <a:pt x="696481" y="928955"/>
                  </a:lnTo>
                  <a:lnTo>
                    <a:pt x="690508" y="878684"/>
                  </a:lnTo>
                  <a:lnTo>
                    <a:pt x="675707" y="828173"/>
                  </a:lnTo>
                  <a:lnTo>
                    <a:pt x="651842" y="778711"/>
                  </a:lnTo>
                  <a:lnTo>
                    <a:pt x="622166" y="736037"/>
                  </a:lnTo>
                  <a:lnTo>
                    <a:pt x="587641" y="699975"/>
                  </a:lnTo>
                  <a:lnTo>
                    <a:pt x="549324" y="670880"/>
                  </a:lnTo>
                  <a:lnTo>
                    <a:pt x="508266" y="649103"/>
                  </a:lnTo>
                  <a:lnTo>
                    <a:pt x="465523" y="634998"/>
                  </a:lnTo>
                  <a:lnTo>
                    <a:pt x="710474" y="698727"/>
                  </a:lnTo>
                  <a:lnTo>
                    <a:pt x="732520" y="731356"/>
                  </a:lnTo>
                  <a:lnTo>
                    <a:pt x="755257" y="777431"/>
                  </a:lnTo>
                  <a:lnTo>
                    <a:pt x="772013" y="825172"/>
                  </a:lnTo>
                  <a:lnTo>
                    <a:pt x="836067" y="841837"/>
                  </a:lnTo>
                  <a:lnTo>
                    <a:pt x="784028" y="872384"/>
                  </a:lnTo>
                  <a:lnTo>
                    <a:pt x="788365" y="904339"/>
                  </a:lnTo>
                  <a:lnTo>
                    <a:pt x="790173" y="936328"/>
                  </a:lnTo>
                  <a:lnTo>
                    <a:pt x="785582" y="999744"/>
                  </a:lnTo>
                  <a:lnTo>
                    <a:pt x="777248" y="1033634"/>
                  </a:lnTo>
                  <a:lnTo>
                    <a:pt x="904751" y="1066807"/>
                  </a:lnTo>
                  <a:lnTo>
                    <a:pt x="676431" y="1202047"/>
                  </a:lnTo>
                  <a:lnTo>
                    <a:pt x="672149" y="1204222"/>
                  </a:lnTo>
                  <a:close/>
                </a:path>
                <a:path w="1699895" h="1229360">
                  <a:moveTo>
                    <a:pt x="510776" y="1228125"/>
                  </a:moveTo>
                  <a:lnTo>
                    <a:pt x="145559" y="1133107"/>
                  </a:lnTo>
                  <a:lnTo>
                    <a:pt x="154336" y="1134286"/>
                  </a:lnTo>
                  <a:lnTo>
                    <a:pt x="163683" y="1134931"/>
                  </a:lnTo>
                  <a:lnTo>
                    <a:pt x="172021" y="1135225"/>
                  </a:lnTo>
                  <a:lnTo>
                    <a:pt x="177771" y="1135353"/>
                  </a:lnTo>
                  <a:lnTo>
                    <a:pt x="357657" y="1134953"/>
                  </a:lnTo>
                  <a:lnTo>
                    <a:pt x="365367" y="1094494"/>
                  </a:lnTo>
                  <a:lnTo>
                    <a:pt x="364379" y="1051640"/>
                  </a:lnTo>
                  <a:lnTo>
                    <a:pt x="354241" y="1007972"/>
                  </a:lnTo>
                  <a:lnTo>
                    <a:pt x="334504" y="965069"/>
                  </a:lnTo>
                  <a:lnTo>
                    <a:pt x="307107" y="927532"/>
                  </a:lnTo>
                  <a:lnTo>
                    <a:pt x="274463" y="897907"/>
                  </a:lnTo>
                  <a:lnTo>
                    <a:pt x="238118" y="876382"/>
                  </a:lnTo>
                  <a:lnTo>
                    <a:pt x="199618" y="863149"/>
                  </a:lnTo>
                  <a:lnTo>
                    <a:pt x="346143" y="901270"/>
                  </a:lnTo>
                  <a:lnTo>
                    <a:pt x="374867" y="941405"/>
                  </a:lnTo>
                  <a:lnTo>
                    <a:pt x="397266" y="989531"/>
                  </a:lnTo>
                  <a:lnTo>
                    <a:pt x="409469" y="1038769"/>
                  </a:lnTo>
                  <a:lnTo>
                    <a:pt x="411992" y="1087676"/>
                  </a:lnTo>
                  <a:lnTo>
                    <a:pt x="405351" y="1134809"/>
                  </a:lnTo>
                  <a:lnTo>
                    <a:pt x="672149" y="1204222"/>
                  </a:lnTo>
                  <a:lnTo>
                    <a:pt x="655488" y="1212685"/>
                  </a:lnTo>
                  <a:lnTo>
                    <a:pt x="633478" y="1220582"/>
                  </a:lnTo>
                  <a:lnTo>
                    <a:pt x="610659" y="1225684"/>
                  </a:lnTo>
                  <a:lnTo>
                    <a:pt x="587283" y="1227934"/>
                  </a:lnTo>
                  <a:lnTo>
                    <a:pt x="510776" y="122812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5360898" y="2434299"/>
            <a:ext cx="2393950" cy="1887220"/>
            <a:chOff x="5169394" y="3531155"/>
            <a:chExt cx="2393950" cy="1887220"/>
          </a:xfrm>
        </p:grpSpPr>
        <p:sp>
          <p:nvSpPr>
            <p:cNvPr id="20" name="object 20"/>
            <p:cNvSpPr/>
            <p:nvPr/>
          </p:nvSpPr>
          <p:spPr>
            <a:xfrm>
              <a:off x="5392883" y="3739215"/>
              <a:ext cx="2024380" cy="1393190"/>
            </a:xfrm>
            <a:custGeom>
              <a:avLst/>
              <a:gdLst/>
              <a:ahLst/>
              <a:cxnLst/>
              <a:rect l="l" t="t" r="r" b="b"/>
              <a:pathLst>
                <a:path w="2024379" h="1393189">
                  <a:moveTo>
                    <a:pt x="1162868" y="1375287"/>
                  </a:moveTo>
                  <a:lnTo>
                    <a:pt x="1078759" y="1385169"/>
                  </a:lnTo>
                  <a:lnTo>
                    <a:pt x="999973" y="1390938"/>
                  </a:lnTo>
                  <a:lnTo>
                    <a:pt x="926559" y="1392938"/>
                  </a:lnTo>
                  <a:lnTo>
                    <a:pt x="858565" y="1391516"/>
                  </a:lnTo>
                  <a:lnTo>
                    <a:pt x="796040" y="1387015"/>
                  </a:lnTo>
                  <a:lnTo>
                    <a:pt x="739032" y="1379782"/>
                  </a:lnTo>
                  <a:lnTo>
                    <a:pt x="687587" y="1370161"/>
                  </a:lnTo>
                  <a:lnTo>
                    <a:pt x="641755" y="1358498"/>
                  </a:lnTo>
                  <a:lnTo>
                    <a:pt x="601582" y="1345137"/>
                  </a:lnTo>
                  <a:lnTo>
                    <a:pt x="538409" y="1314704"/>
                  </a:lnTo>
                  <a:lnTo>
                    <a:pt x="498449" y="1281624"/>
                  </a:lnTo>
                  <a:lnTo>
                    <a:pt x="401711" y="670194"/>
                  </a:lnTo>
                  <a:lnTo>
                    <a:pt x="1023827" y="725611"/>
                  </a:lnTo>
                  <a:lnTo>
                    <a:pt x="1036069" y="726276"/>
                  </a:lnTo>
                  <a:lnTo>
                    <a:pt x="1048271" y="726270"/>
                  </a:lnTo>
                  <a:lnTo>
                    <a:pt x="1060404" y="725598"/>
                  </a:lnTo>
                  <a:lnTo>
                    <a:pt x="1072437" y="724264"/>
                  </a:lnTo>
                  <a:lnTo>
                    <a:pt x="1723051" y="633870"/>
                  </a:lnTo>
                  <a:lnTo>
                    <a:pt x="1783349" y="1067863"/>
                  </a:lnTo>
                  <a:lnTo>
                    <a:pt x="1764719" y="1124767"/>
                  </a:lnTo>
                  <a:lnTo>
                    <a:pt x="1723799" y="1169727"/>
                  </a:lnTo>
                  <a:lnTo>
                    <a:pt x="1659633" y="1217085"/>
                  </a:lnTo>
                  <a:lnTo>
                    <a:pt x="1618714" y="1240800"/>
                  </a:lnTo>
                  <a:lnTo>
                    <a:pt x="1571840" y="1264080"/>
                  </a:lnTo>
                  <a:lnTo>
                    <a:pt x="1518963" y="1286579"/>
                  </a:lnTo>
                  <a:lnTo>
                    <a:pt x="1460036" y="1307952"/>
                  </a:lnTo>
                  <a:lnTo>
                    <a:pt x="1395010" y="1327855"/>
                  </a:lnTo>
                  <a:lnTo>
                    <a:pt x="1323838" y="1345942"/>
                  </a:lnTo>
                  <a:lnTo>
                    <a:pt x="1246470" y="1361868"/>
                  </a:lnTo>
                  <a:lnTo>
                    <a:pt x="1162868" y="1375287"/>
                  </a:lnTo>
                  <a:close/>
                </a:path>
                <a:path w="2024379" h="1393189">
                  <a:moveTo>
                    <a:pt x="1723051" y="633870"/>
                  </a:moveTo>
                  <a:lnTo>
                    <a:pt x="1072437" y="724264"/>
                  </a:lnTo>
                  <a:lnTo>
                    <a:pt x="1084399" y="722262"/>
                  </a:lnTo>
                  <a:lnTo>
                    <a:pt x="1096350" y="719567"/>
                  </a:lnTo>
                  <a:lnTo>
                    <a:pt x="1108359" y="716154"/>
                  </a:lnTo>
                  <a:lnTo>
                    <a:pt x="1120493" y="711996"/>
                  </a:lnTo>
                  <a:lnTo>
                    <a:pt x="1702979" y="489400"/>
                  </a:lnTo>
                  <a:lnTo>
                    <a:pt x="1723051" y="633870"/>
                  </a:lnTo>
                  <a:close/>
                </a:path>
                <a:path w="2024379" h="1393189">
                  <a:moveTo>
                    <a:pt x="1057822" y="578852"/>
                  </a:moveTo>
                  <a:lnTo>
                    <a:pt x="1046858" y="580375"/>
                  </a:lnTo>
                  <a:lnTo>
                    <a:pt x="1041326" y="580488"/>
                  </a:lnTo>
                  <a:lnTo>
                    <a:pt x="65820" y="493578"/>
                  </a:lnTo>
                  <a:lnTo>
                    <a:pt x="41921" y="487287"/>
                  </a:lnTo>
                  <a:lnTo>
                    <a:pt x="21978" y="473768"/>
                  </a:lnTo>
                  <a:lnTo>
                    <a:pt x="7501" y="454477"/>
                  </a:lnTo>
                  <a:lnTo>
                    <a:pt x="0" y="430875"/>
                  </a:lnTo>
                  <a:lnTo>
                    <a:pt x="783" y="406121"/>
                  </a:lnTo>
                  <a:lnTo>
                    <a:pt x="24956" y="365185"/>
                  </a:lnTo>
                  <a:lnTo>
                    <a:pt x="961076" y="3032"/>
                  </a:lnTo>
                  <a:lnTo>
                    <a:pt x="982904" y="0"/>
                  </a:lnTo>
                  <a:lnTo>
                    <a:pt x="1958391" y="86913"/>
                  </a:lnTo>
                  <a:lnTo>
                    <a:pt x="1982311" y="93235"/>
                  </a:lnTo>
                  <a:lnTo>
                    <a:pt x="2002252" y="106753"/>
                  </a:lnTo>
                  <a:lnTo>
                    <a:pt x="2016717" y="126032"/>
                  </a:lnTo>
                  <a:lnTo>
                    <a:pt x="2024214" y="149636"/>
                  </a:lnTo>
                  <a:lnTo>
                    <a:pt x="2023436" y="174389"/>
                  </a:lnTo>
                  <a:lnTo>
                    <a:pt x="1999276" y="215338"/>
                  </a:lnTo>
                  <a:lnTo>
                    <a:pt x="1063135" y="577458"/>
                  </a:lnTo>
                  <a:lnTo>
                    <a:pt x="1057822" y="57885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169382" y="3531158"/>
              <a:ext cx="2393950" cy="1887220"/>
            </a:xfrm>
            <a:custGeom>
              <a:avLst/>
              <a:gdLst/>
              <a:ahLst/>
              <a:cxnLst/>
              <a:rect l="l" t="t" r="r" b="b"/>
              <a:pathLst>
                <a:path w="2393950" h="1887220">
                  <a:moveTo>
                    <a:pt x="2305545" y="353555"/>
                  </a:moveTo>
                  <a:lnTo>
                    <a:pt x="2284387" y="201282"/>
                  </a:lnTo>
                  <a:lnTo>
                    <a:pt x="2244204" y="146519"/>
                  </a:lnTo>
                  <a:lnTo>
                    <a:pt x="2205913" y="117398"/>
                  </a:lnTo>
                  <a:lnTo>
                    <a:pt x="2165362" y="98933"/>
                  </a:lnTo>
                  <a:lnTo>
                    <a:pt x="2165362" y="295402"/>
                  </a:lnTo>
                  <a:lnTo>
                    <a:pt x="2164588" y="320154"/>
                  </a:lnTo>
                  <a:lnTo>
                    <a:pt x="2155939" y="342646"/>
                  </a:lnTo>
                  <a:lnTo>
                    <a:pt x="2140445" y="361099"/>
                  </a:lnTo>
                  <a:lnTo>
                    <a:pt x="2119185" y="373672"/>
                  </a:lnTo>
                  <a:lnTo>
                    <a:pt x="1924507" y="448056"/>
                  </a:lnTo>
                  <a:lnTo>
                    <a:pt x="1924507" y="1213650"/>
                  </a:lnTo>
                  <a:lnTo>
                    <a:pt x="1905876" y="1270546"/>
                  </a:lnTo>
                  <a:lnTo>
                    <a:pt x="1864969" y="1315504"/>
                  </a:lnTo>
                  <a:lnTo>
                    <a:pt x="1800809" y="1362862"/>
                  </a:lnTo>
                  <a:lnTo>
                    <a:pt x="1759889" y="1386586"/>
                  </a:lnTo>
                  <a:lnTo>
                    <a:pt x="1713014" y="1409865"/>
                  </a:lnTo>
                  <a:lnTo>
                    <a:pt x="1660144" y="1432369"/>
                  </a:lnTo>
                  <a:lnTo>
                    <a:pt x="1601203" y="1453743"/>
                  </a:lnTo>
                  <a:lnTo>
                    <a:pt x="1536179" y="1473644"/>
                  </a:lnTo>
                  <a:lnTo>
                    <a:pt x="1465008" y="1491729"/>
                  </a:lnTo>
                  <a:lnTo>
                    <a:pt x="1387640" y="1507655"/>
                  </a:lnTo>
                  <a:lnTo>
                    <a:pt x="1304023" y="1521079"/>
                  </a:lnTo>
                  <a:lnTo>
                    <a:pt x="1219923" y="1530959"/>
                  </a:lnTo>
                  <a:lnTo>
                    <a:pt x="1141133" y="1536725"/>
                  </a:lnTo>
                  <a:lnTo>
                    <a:pt x="1067727" y="1538732"/>
                  </a:lnTo>
                  <a:lnTo>
                    <a:pt x="999731" y="1537309"/>
                  </a:lnTo>
                  <a:lnTo>
                    <a:pt x="937209" y="1532801"/>
                  </a:lnTo>
                  <a:lnTo>
                    <a:pt x="880198" y="1525574"/>
                  </a:lnTo>
                  <a:lnTo>
                    <a:pt x="828763" y="1515948"/>
                  </a:lnTo>
                  <a:lnTo>
                    <a:pt x="782929" y="1504289"/>
                  </a:lnTo>
                  <a:lnTo>
                    <a:pt x="742746" y="1490929"/>
                  </a:lnTo>
                  <a:lnTo>
                    <a:pt x="679577" y="1460500"/>
                  </a:lnTo>
                  <a:lnTo>
                    <a:pt x="639610" y="1427416"/>
                  </a:lnTo>
                  <a:lnTo>
                    <a:pt x="542861" y="815987"/>
                  </a:lnTo>
                  <a:lnTo>
                    <a:pt x="1164958" y="871410"/>
                  </a:lnTo>
                  <a:lnTo>
                    <a:pt x="1177213" y="872070"/>
                  </a:lnTo>
                  <a:lnTo>
                    <a:pt x="1225423" y="868070"/>
                  </a:lnTo>
                  <a:lnTo>
                    <a:pt x="1844128" y="635190"/>
                  </a:lnTo>
                  <a:lnTo>
                    <a:pt x="1924507" y="1213650"/>
                  </a:lnTo>
                  <a:lnTo>
                    <a:pt x="1924507" y="448056"/>
                  </a:lnTo>
                  <a:lnTo>
                    <a:pt x="1204277" y="723214"/>
                  </a:lnTo>
                  <a:lnTo>
                    <a:pt x="1198968" y="724598"/>
                  </a:lnTo>
                  <a:lnTo>
                    <a:pt x="1188008" y="726122"/>
                  </a:lnTo>
                  <a:lnTo>
                    <a:pt x="1182471" y="726236"/>
                  </a:lnTo>
                  <a:lnTo>
                    <a:pt x="1176934" y="725805"/>
                  </a:lnTo>
                  <a:lnTo>
                    <a:pt x="206997" y="639343"/>
                  </a:lnTo>
                  <a:lnTo>
                    <a:pt x="163169" y="619544"/>
                  </a:lnTo>
                  <a:lnTo>
                    <a:pt x="141173" y="576668"/>
                  </a:lnTo>
                  <a:lnTo>
                    <a:pt x="141947" y="551916"/>
                  </a:lnTo>
                  <a:lnTo>
                    <a:pt x="166103" y="510971"/>
                  </a:lnTo>
                  <a:lnTo>
                    <a:pt x="1102245" y="148818"/>
                  </a:lnTo>
                  <a:lnTo>
                    <a:pt x="1124064" y="145796"/>
                  </a:lnTo>
                  <a:lnTo>
                    <a:pt x="2099538" y="232689"/>
                  </a:lnTo>
                  <a:lnTo>
                    <a:pt x="2123465" y="239014"/>
                  </a:lnTo>
                  <a:lnTo>
                    <a:pt x="2143379" y="252526"/>
                  </a:lnTo>
                  <a:lnTo>
                    <a:pt x="2157857" y="271805"/>
                  </a:lnTo>
                  <a:lnTo>
                    <a:pt x="2165362" y="295402"/>
                  </a:lnTo>
                  <a:lnTo>
                    <a:pt x="2165362" y="98933"/>
                  </a:lnTo>
                  <a:lnTo>
                    <a:pt x="2112505" y="87185"/>
                  </a:lnTo>
                  <a:lnTo>
                    <a:pt x="1764487" y="56172"/>
                  </a:lnTo>
                  <a:lnTo>
                    <a:pt x="1141552" y="673"/>
                  </a:lnTo>
                  <a:lnTo>
                    <a:pt x="1129322" y="0"/>
                  </a:lnTo>
                  <a:lnTo>
                    <a:pt x="1117130" y="12"/>
                  </a:lnTo>
                  <a:lnTo>
                    <a:pt x="1069073" y="6705"/>
                  </a:lnTo>
                  <a:lnTo>
                    <a:pt x="135356" y="361861"/>
                  </a:lnTo>
                  <a:lnTo>
                    <a:pt x="90817" y="384898"/>
                  </a:lnTo>
                  <a:lnTo>
                    <a:pt x="53632" y="416420"/>
                  </a:lnTo>
                  <a:lnTo>
                    <a:pt x="24726" y="454875"/>
                  </a:lnTo>
                  <a:lnTo>
                    <a:pt x="4978" y="498767"/>
                  </a:lnTo>
                  <a:lnTo>
                    <a:pt x="0" y="523341"/>
                  </a:lnTo>
                  <a:lnTo>
                    <a:pt x="19888" y="666445"/>
                  </a:lnTo>
                  <a:lnTo>
                    <a:pt x="62318" y="725551"/>
                  </a:lnTo>
                  <a:lnTo>
                    <a:pt x="100596" y="754672"/>
                  </a:lnTo>
                  <a:lnTo>
                    <a:pt x="144945" y="774852"/>
                  </a:lnTo>
                  <a:lnTo>
                    <a:pt x="194068" y="784872"/>
                  </a:lnTo>
                  <a:lnTo>
                    <a:pt x="393636" y="802665"/>
                  </a:lnTo>
                  <a:lnTo>
                    <a:pt x="478650" y="1414538"/>
                  </a:lnTo>
                  <a:lnTo>
                    <a:pt x="492264" y="1467815"/>
                  </a:lnTo>
                  <a:lnTo>
                    <a:pt x="518261" y="1517357"/>
                  </a:lnTo>
                  <a:lnTo>
                    <a:pt x="557237" y="1562303"/>
                  </a:lnTo>
                  <a:lnTo>
                    <a:pt x="609803" y="1601774"/>
                  </a:lnTo>
                  <a:lnTo>
                    <a:pt x="676541" y="1634934"/>
                  </a:lnTo>
                  <a:lnTo>
                    <a:pt x="715429" y="1648866"/>
                  </a:lnTo>
                  <a:lnTo>
                    <a:pt x="758088" y="1660906"/>
                  </a:lnTo>
                  <a:lnTo>
                    <a:pt x="804583" y="1670926"/>
                  </a:lnTo>
                  <a:lnTo>
                    <a:pt x="855002" y="1678825"/>
                  </a:lnTo>
                  <a:lnTo>
                    <a:pt x="909434" y="1684489"/>
                  </a:lnTo>
                  <a:lnTo>
                    <a:pt x="967930" y="1687830"/>
                  </a:lnTo>
                  <a:lnTo>
                    <a:pt x="1030566" y="1688731"/>
                  </a:lnTo>
                  <a:lnTo>
                    <a:pt x="1097432" y="1687080"/>
                  </a:lnTo>
                  <a:lnTo>
                    <a:pt x="1168590" y="1682762"/>
                  </a:lnTo>
                  <a:lnTo>
                    <a:pt x="1244130" y="1675688"/>
                  </a:lnTo>
                  <a:lnTo>
                    <a:pt x="1324114" y="1665732"/>
                  </a:lnTo>
                  <a:lnTo>
                    <a:pt x="1403781" y="1653501"/>
                  </a:lnTo>
                  <a:lnTo>
                    <a:pt x="1478381" y="1639722"/>
                  </a:lnTo>
                  <a:lnTo>
                    <a:pt x="1548028" y="1624469"/>
                  </a:lnTo>
                  <a:lnTo>
                    <a:pt x="1612798" y="1607832"/>
                  </a:lnTo>
                  <a:lnTo>
                    <a:pt x="1672831" y="1589900"/>
                  </a:lnTo>
                  <a:lnTo>
                    <a:pt x="1728190" y="1570736"/>
                  </a:lnTo>
                  <a:lnTo>
                    <a:pt x="1779003" y="1550441"/>
                  </a:lnTo>
                  <a:lnTo>
                    <a:pt x="1825371" y="1529092"/>
                  </a:lnTo>
                  <a:lnTo>
                    <a:pt x="1867382" y="1506778"/>
                  </a:lnTo>
                  <a:lnTo>
                    <a:pt x="1905139" y="1483575"/>
                  </a:lnTo>
                  <a:lnTo>
                    <a:pt x="1938743" y="1459560"/>
                  </a:lnTo>
                  <a:lnTo>
                    <a:pt x="1968309" y="1434833"/>
                  </a:lnTo>
                  <a:lnTo>
                    <a:pt x="2015718" y="1383550"/>
                  </a:lnTo>
                  <a:lnTo>
                    <a:pt x="2048141" y="1330375"/>
                  </a:lnTo>
                  <a:lnTo>
                    <a:pt x="2066429" y="1275981"/>
                  </a:lnTo>
                  <a:lnTo>
                    <a:pt x="2071370" y="1221041"/>
                  </a:lnTo>
                  <a:lnTo>
                    <a:pt x="2069084" y="1193571"/>
                  </a:lnTo>
                  <a:lnTo>
                    <a:pt x="1988718" y="615099"/>
                  </a:lnTo>
                  <a:lnTo>
                    <a:pt x="1988693" y="614883"/>
                  </a:lnTo>
                  <a:lnTo>
                    <a:pt x="1984070" y="581685"/>
                  </a:lnTo>
                  <a:lnTo>
                    <a:pt x="2171192" y="510184"/>
                  </a:lnTo>
                  <a:lnTo>
                    <a:pt x="2215692" y="487159"/>
                  </a:lnTo>
                  <a:lnTo>
                    <a:pt x="2252865" y="455663"/>
                  </a:lnTo>
                  <a:lnTo>
                    <a:pt x="2281783" y="417207"/>
                  </a:lnTo>
                  <a:lnTo>
                    <a:pt x="2301544" y="373316"/>
                  </a:lnTo>
                  <a:lnTo>
                    <a:pt x="2305545" y="353555"/>
                  </a:lnTo>
                  <a:close/>
                </a:path>
                <a:path w="2393950" h="1887220">
                  <a:moveTo>
                    <a:pt x="2378379" y="1298054"/>
                  </a:moveTo>
                  <a:lnTo>
                    <a:pt x="2287930" y="647052"/>
                  </a:lnTo>
                  <a:lnTo>
                    <a:pt x="2259634" y="598830"/>
                  </a:lnTo>
                  <a:lnTo>
                    <a:pt x="2205571" y="584746"/>
                  </a:lnTo>
                  <a:lnTo>
                    <a:pt x="2178227" y="594334"/>
                  </a:lnTo>
                  <a:lnTo>
                    <a:pt x="2157387" y="613029"/>
                  </a:lnTo>
                  <a:lnTo>
                    <a:pt x="2145080" y="638175"/>
                  </a:lnTo>
                  <a:lnTo>
                    <a:pt x="2143302" y="667156"/>
                  </a:lnTo>
                  <a:lnTo>
                    <a:pt x="2233752" y="1318158"/>
                  </a:lnTo>
                  <a:lnTo>
                    <a:pt x="2243353" y="1345526"/>
                  </a:lnTo>
                  <a:lnTo>
                    <a:pt x="2262060" y="1366367"/>
                  </a:lnTo>
                  <a:lnTo>
                    <a:pt x="2287193" y="1378686"/>
                  </a:lnTo>
                  <a:lnTo>
                    <a:pt x="2316124" y="1380464"/>
                  </a:lnTo>
                  <a:lnTo>
                    <a:pt x="2343467" y="1370863"/>
                  </a:lnTo>
                  <a:lnTo>
                    <a:pt x="2364295" y="1352169"/>
                  </a:lnTo>
                  <a:lnTo>
                    <a:pt x="2376601" y="1327023"/>
                  </a:lnTo>
                  <a:lnTo>
                    <a:pt x="2378379" y="1298054"/>
                  </a:lnTo>
                  <a:close/>
                </a:path>
                <a:path w="2393950" h="1887220">
                  <a:moveTo>
                    <a:pt x="2393454" y="1485988"/>
                  </a:moveTo>
                  <a:lnTo>
                    <a:pt x="2387155" y="1478940"/>
                  </a:lnTo>
                  <a:lnTo>
                    <a:pt x="2356574" y="1457883"/>
                  </a:lnTo>
                  <a:lnTo>
                    <a:pt x="2326170" y="1452778"/>
                  </a:lnTo>
                  <a:lnTo>
                    <a:pt x="2298306" y="1465986"/>
                  </a:lnTo>
                  <a:lnTo>
                    <a:pt x="2255139" y="1534515"/>
                  </a:lnTo>
                  <a:lnTo>
                    <a:pt x="2239886" y="1581721"/>
                  </a:lnTo>
                  <a:lnTo>
                    <a:pt x="2228888" y="1632153"/>
                  </a:lnTo>
                  <a:lnTo>
                    <a:pt x="2222195" y="1681746"/>
                  </a:lnTo>
                  <a:lnTo>
                    <a:pt x="2219807" y="1726450"/>
                  </a:lnTo>
                  <a:lnTo>
                    <a:pt x="2221788" y="1762201"/>
                  </a:lnTo>
                  <a:lnTo>
                    <a:pt x="2235504" y="1806867"/>
                  </a:lnTo>
                  <a:lnTo>
                    <a:pt x="2261552" y="1843722"/>
                  </a:lnTo>
                  <a:lnTo>
                    <a:pt x="2297214" y="1870697"/>
                  </a:lnTo>
                  <a:lnTo>
                    <a:pt x="2339759" y="1885734"/>
                  </a:lnTo>
                  <a:lnTo>
                    <a:pt x="2386469" y="1886775"/>
                  </a:lnTo>
                  <a:lnTo>
                    <a:pt x="2393454" y="1884616"/>
                  </a:lnTo>
                  <a:lnTo>
                    <a:pt x="2393454" y="148598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-63490" y="2869912"/>
            <a:ext cx="935990" cy="1451610"/>
            <a:chOff x="0" y="3543256"/>
            <a:chExt cx="935990" cy="1451610"/>
          </a:xfrm>
        </p:grpSpPr>
        <p:sp>
          <p:nvSpPr>
            <p:cNvPr id="23" name="object 23"/>
            <p:cNvSpPr/>
            <p:nvPr/>
          </p:nvSpPr>
          <p:spPr>
            <a:xfrm>
              <a:off x="0" y="3598867"/>
              <a:ext cx="889635" cy="1277620"/>
            </a:xfrm>
            <a:custGeom>
              <a:avLst/>
              <a:gdLst/>
              <a:ahLst/>
              <a:cxnLst/>
              <a:rect l="l" t="t" r="r" b="b"/>
              <a:pathLst>
                <a:path w="889635" h="1277620">
                  <a:moveTo>
                    <a:pt x="260631" y="880413"/>
                  </a:moveTo>
                  <a:lnTo>
                    <a:pt x="248979" y="913258"/>
                  </a:lnTo>
                  <a:lnTo>
                    <a:pt x="240307" y="946698"/>
                  </a:lnTo>
                  <a:lnTo>
                    <a:pt x="234785" y="980547"/>
                  </a:lnTo>
                  <a:lnTo>
                    <a:pt x="232582" y="1014620"/>
                  </a:lnTo>
                  <a:lnTo>
                    <a:pt x="0" y="783728"/>
                  </a:lnTo>
                  <a:lnTo>
                    <a:pt x="0" y="619789"/>
                  </a:lnTo>
                  <a:lnTo>
                    <a:pt x="260631" y="880413"/>
                  </a:lnTo>
                  <a:close/>
                </a:path>
                <a:path w="889635" h="1277620">
                  <a:moveTo>
                    <a:pt x="433373" y="678985"/>
                  </a:moveTo>
                  <a:lnTo>
                    <a:pt x="391394" y="707223"/>
                  </a:lnTo>
                  <a:lnTo>
                    <a:pt x="352524" y="740840"/>
                  </a:lnTo>
                  <a:lnTo>
                    <a:pt x="313978" y="786526"/>
                  </a:lnTo>
                  <a:lnTo>
                    <a:pt x="282731" y="836383"/>
                  </a:lnTo>
                  <a:lnTo>
                    <a:pt x="0" y="553652"/>
                  </a:lnTo>
                  <a:lnTo>
                    <a:pt x="0" y="245611"/>
                  </a:lnTo>
                  <a:lnTo>
                    <a:pt x="433373" y="678985"/>
                  </a:lnTo>
                  <a:close/>
                </a:path>
                <a:path w="889635" h="1277620">
                  <a:moveTo>
                    <a:pt x="633801" y="621430"/>
                  </a:moveTo>
                  <a:lnTo>
                    <a:pt x="567422" y="626243"/>
                  </a:lnTo>
                  <a:lnTo>
                    <a:pt x="505870" y="643221"/>
                  </a:lnTo>
                  <a:lnTo>
                    <a:pt x="476039" y="655456"/>
                  </a:lnTo>
                  <a:lnTo>
                    <a:pt x="33908" y="213286"/>
                  </a:lnTo>
                  <a:lnTo>
                    <a:pt x="85354" y="202010"/>
                  </a:lnTo>
                  <a:lnTo>
                    <a:pt x="136113" y="200769"/>
                  </a:lnTo>
                  <a:lnTo>
                    <a:pt x="184552" y="209779"/>
                  </a:lnTo>
                  <a:lnTo>
                    <a:pt x="229041" y="229258"/>
                  </a:lnTo>
                  <a:lnTo>
                    <a:pt x="267946" y="259421"/>
                  </a:lnTo>
                  <a:lnTo>
                    <a:pt x="268310" y="259785"/>
                  </a:lnTo>
                  <a:lnTo>
                    <a:pt x="268544" y="260239"/>
                  </a:lnTo>
                  <a:lnTo>
                    <a:pt x="268907" y="260603"/>
                  </a:lnTo>
                  <a:lnTo>
                    <a:pt x="269505" y="259967"/>
                  </a:lnTo>
                  <a:lnTo>
                    <a:pt x="633801" y="621430"/>
                  </a:lnTo>
                  <a:close/>
                </a:path>
                <a:path w="889635" h="1277620">
                  <a:moveTo>
                    <a:pt x="825355" y="955871"/>
                  </a:moveTo>
                  <a:lnTo>
                    <a:pt x="778068" y="961304"/>
                  </a:lnTo>
                  <a:lnTo>
                    <a:pt x="731373" y="976057"/>
                  </a:lnTo>
                  <a:lnTo>
                    <a:pt x="686793" y="1000267"/>
                  </a:lnTo>
                  <a:lnTo>
                    <a:pt x="645857" y="1034069"/>
                  </a:lnTo>
                  <a:lnTo>
                    <a:pt x="613219" y="1073201"/>
                  </a:lnTo>
                  <a:lnTo>
                    <a:pt x="588792" y="1116546"/>
                  </a:lnTo>
                  <a:lnTo>
                    <a:pt x="573039" y="1162683"/>
                  </a:lnTo>
                  <a:lnTo>
                    <a:pt x="566424" y="1210189"/>
                  </a:lnTo>
                  <a:lnTo>
                    <a:pt x="397749" y="1163600"/>
                  </a:lnTo>
                  <a:lnTo>
                    <a:pt x="344570" y="1107969"/>
                  </a:lnTo>
                  <a:lnTo>
                    <a:pt x="331533" y="1066979"/>
                  </a:lnTo>
                  <a:lnTo>
                    <a:pt x="326497" y="1023471"/>
                  </a:lnTo>
                  <a:lnTo>
                    <a:pt x="329385" y="978555"/>
                  </a:lnTo>
                  <a:lnTo>
                    <a:pt x="340123" y="933338"/>
                  </a:lnTo>
                  <a:lnTo>
                    <a:pt x="358633" y="888932"/>
                  </a:lnTo>
                  <a:lnTo>
                    <a:pt x="384839" y="846443"/>
                  </a:lnTo>
                  <a:lnTo>
                    <a:pt x="418666" y="806982"/>
                  </a:lnTo>
                  <a:lnTo>
                    <a:pt x="460522" y="771429"/>
                  </a:lnTo>
                  <a:lnTo>
                    <a:pt x="505678" y="744384"/>
                  </a:lnTo>
                  <a:lnTo>
                    <a:pt x="552825" y="725945"/>
                  </a:lnTo>
                  <a:lnTo>
                    <a:pt x="600655" y="716209"/>
                  </a:lnTo>
                  <a:lnTo>
                    <a:pt x="647860" y="715271"/>
                  </a:lnTo>
                  <a:lnTo>
                    <a:pt x="693133" y="723231"/>
                  </a:lnTo>
                  <a:lnTo>
                    <a:pt x="735164" y="740183"/>
                  </a:lnTo>
                  <a:lnTo>
                    <a:pt x="772646" y="766226"/>
                  </a:lnTo>
                  <a:lnTo>
                    <a:pt x="780039" y="783051"/>
                  </a:lnTo>
                  <a:lnTo>
                    <a:pt x="825355" y="955871"/>
                  </a:lnTo>
                  <a:close/>
                </a:path>
                <a:path w="889635" h="1277620">
                  <a:moveTo>
                    <a:pt x="889120" y="1207721"/>
                  </a:moveTo>
                  <a:lnTo>
                    <a:pt x="883412" y="1234833"/>
                  </a:lnTo>
                  <a:lnTo>
                    <a:pt x="868326" y="1256972"/>
                  </a:lnTo>
                  <a:lnTo>
                    <a:pt x="846098" y="1271898"/>
                  </a:lnTo>
                  <a:lnTo>
                    <a:pt x="818963" y="1277371"/>
                  </a:lnTo>
                  <a:lnTo>
                    <a:pt x="812267" y="1276546"/>
                  </a:lnTo>
                  <a:lnTo>
                    <a:pt x="804742" y="1275185"/>
                  </a:lnTo>
                  <a:lnTo>
                    <a:pt x="797750" y="1273731"/>
                  </a:lnTo>
                  <a:lnTo>
                    <a:pt x="792654" y="1272629"/>
                  </a:lnTo>
                  <a:lnTo>
                    <a:pt x="614248" y="1223389"/>
                  </a:lnTo>
                  <a:lnTo>
                    <a:pt x="617369" y="1182797"/>
                  </a:lnTo>
                  <a:lnTo>
                    <a:pt x="629052" y="1142204"/>
                  </a:lnTo>
                  <a:lnTo>
                    <a:pt x="649505" y="1103152"/>
                  </a:lnTo>
                  <a:lnTo>
                    <a:pt x="678935" y="1067186"/>
                  </a:lnTo>
                  <a:lnTo>
                    <a:pt x="715487" y="1037286"/>
                  </a:lnTo>
                  <a:lnTo>
                    <a:pt x="755195" y="1016477"/>
                  </a:lnTo>
                  <a:lnTo>
                    <a:pt x="796419" y="1004726"/>
                  </a:lnTo>
                  <a:lnTo>
                    <a:pt x="837516" y="1002005"/>
                  </a:lnTo>
                  <a:lnTo>
                    <a:pt x="883183" y="1175981"/>
                  </a:lnTo>
                  <a:lnTo>
                    <a:pt x="884507" y="1181589"/>
                  </a:lnTo>
                  <a:lnTo>
                    <a:pt x="886322" y="1189732"/>
                  </a:lnTo>
                  <a:lnTo>
                    <a:pt x="888051" y="1198934"/>
                  </a:lnTo>
                  <a:lnTo>
                    <a:pt x="889120" y="1207721"/>
                  </a:lnTo>
                  <a:close/>
                </a:path>
                <a:path w="889635" h="1277620">
                  <a:moveTo>
                    <a:pt x="115978" y="107700"/>
                  </a:moveTo>
                  <a:lnTo>
                    <a:pt x="108119" y="107515"/>
                  </a:lnTo>
                  <a:lnTo>
                    <a:pt x="100300" y="107184"/>
                  </a:lnTo>
                  <a:lnTo>
                    <a:pt x="92428" y="107042"/>
                  </a:lnTo>
                  <a:lnTo>
                    <a:pt x="84408" y="107427"/>
                  </a:lnTo>
                  <a:lnTo>
                    <a:pt x="39508" y="114335"/>
                  </a:lnTo>
                  <a:lnTo>
                    <a:pt x="0" y="125440"/>
                  </a:lnTo>
                  <a:lnTo>
                    <a:pt x="0" y="0"/>
                  </a:lnTo>
                  <a:lnTo>
                    <a:pt x="1045" y="510"/>
                  </a:lnTo>
                  <a:lnTo>
                    <a:pt x="36597" y="28956"/>
                  </a:lnTo>
                  <a:lnTo>
                    <a:pt x="115978" y="107700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0" y="3543256"/>
              <a:ext cx="935990" cy="1451610"/>
            </a:xfrm>
            <a:custGeom>
              <a:avLst/>
              <a:gdLst/>
              <a:ahLst/>
              <a:cxnLst/>
              <a:rect l="l" t="t" r="r" b="b"/>
              <a:pathLst>
                <a:path w="935990" h="1451610">
                  <a:moveTo>
                    <a:pt x="935891" y="1287315"/>
                  </a:moveTo>
                  <a:lnTo>
                    <a:pt x="930043" y="1330913"/>
                  </a:lnTo>
                  <a:lnTo>
                    <a:pt x="913539" y="1370085"/>
                  </a:lnTo>
                  <a:lnTo>
                    <a:pt x="887941" y="1403269"/>
                  </a:lnTo>
                  <a:lnTo>
                    <a:pt x="854809" y="1428905"/>
                  </a:lnTo>
                  <a:lnTo>
                    <a:pt x="815706" y="1445432"/>
                  </a:lnTo>
                  <a:lnTo>
                    <a:pt x="772261" y="1451278"/>
                  </a:lnTo>
                  <a:lnTo>
                    <a:pt x="772075" y="1451278"/>
                  </a:lnTo>
                  <a:lnTo>
                    <a:pt x="729740" y="1445182"/>
                  </a:lnTo>
                  <a:lnTo>
                    <a:pt x="326033" y="1334087"/>
                  </a:lnTo>
                  <a:lnTo>
                    <a:pt x="283184" y="1315427"/>
                  </a:lnTo>
                  <a:lnTo>
                    <a:pt x="246288" y="1286770"/>
                  </a:lnTo>
                  <a:lnTo>
                    <a:pt x="0" y="1042295"/>
                  </a:lnTo>
                  <a:lnTo>
                    <a:pt x="0" y="910521"/>
                  </a:lnTo>
                  <a:lnTo>
                    <a:pt x="185810" y="1094969"/>
                  </a:lnTo>
                  <a:lnTo>
                    <a:pt x="188014" y="1060901"/>
                  </a:lnTo>
                  <a:lnTo>
                    <a:pt x="193536" y="1027055"/>
                  </a:lnTo>
                  <a:lnTo>
                    <a:pt x="202208" y="993619"/>
                  </a:lnTo>
                  <a:lnTo>
                    <a:pt x="213860" y="960787"/>
                  </a:lnTo>
                  <a:lnTo>
                    <a:pt x="213860" y="894658"/>
                  </a:lnTo>
                  <a:lnTo>
                    <a:pt x="235960" y="916757"/>
                  </a:lnTo>
                  <a:lnTo>
                    <a:pt x="250802" y="891433"/>
                  </a:lnTo>
                  <a:lnTo>
                    <a:pt x="267207" y="866889"/>
                  </a:lnTo>
                  <a:lnTo>
                    <a:pt x="279725" y="850753"/>
                  </a:lnTo>
                  <a:lnTo>
                    <a:pt x="279725" y="1103858"/>
                  </a:lnTo>
                  <a:lnTo>
                    <a:pt x="284762" y="1147366"/>
                  </a:lnTo>
                  <a:lnTo>
                    <a:pt x="297799" y="1188357"/>
                  </a:lnTo>
                  <a:lnTo>
                    <a:pt x="318914" y="1225720"/>
                  </a:lnTo>
                  <a:lnTo>
                    <a:pt x="519653" y="1290576"/>
                  </a:lnTo>
                  <a:lnTo>
                    <a:pt x="526267" y="1243065"/>
                  </a:lnTo>
                  <a:lnTo>
                    <a:pt x="542020" y="1196927"/>
                  </a:lnTo>
                  <a:lnTo>
                    <a:pt x="566448" y="1153581"/>
                  </a:lnTo>
                  <a:lnTo>
                    <a:pt x="567477" y="1152347"/>
                  </a:lnTo>
                  <a:lnTo>
                    <a:pt x="567477" y="1303750"/>
                  </a:lnTo>
                  <a:lnTo>
                    <a:pt x="745883" y="1352990"/>
                  </a:lnTo>
                  <a:lnTo>
                    <a:pt x="772261" y="1357731"/>
                  </a:lnTo>
                  <a:lnTo>
                    <a:pt x="799326" y="1352268"/>
                  </a:lnTo>
                  <a:lnTo>
                    <a:pt x="821555" y="1337336"/>
                  </a:lnTo>
                  <a:lnTo>
                    <a:pt x="836641" y="1315196"/>
                  </a:lnTo>
                  <a:lnTo>
                    <a:pt x="842349" y="1288095"/>
                  </a:lnTo>
                  <a:lnTo>
                    <a:pt x="842349" y="910721"/>
                  </a:lnTo>
                  <a:lnTo>
                    <a:pt x="927121" y="1233243"/>
                  </a:lnTo>
                  <a:lnTo>
                    <a:pt x="928568" y="1239706"/>
                  </a:lnTo>
                  <a:lnTo>
                    <a:pt x="931574" y="1254028"/>
                  </a:lnTo>
                  <a:lnTo>
                    <a:pt x="934546" y="1271476"/>
                  </a:lnTo>
                  <a:lnTo>
                    <a:pt x="935891" y="1287315"/>
                  </a:lnTo>
                  <a:close/>
                </a:path>
                <a:path w="935990" h="1451610">
                  <a:moveTo>
                    <a:pt x="213860" y="894658"/>
                  </a:moveTo>
                  <a:lnTo>
                    <a:pt x="213860" y="960787"/>
                  </a:lnTo>
                  <a:lnTo>
                    <a:pt x="0" y="746927"/>
                  </a:lnTo>
                  <a:lnTo>
                    <a:pt x="0" y="680797"/>
                  </a:lnTo>
                  <a:lnTo>
                    <a:pt x="213860" y="894658"/>
                  </a:lnTo>
                  <a:close/>
                </a:path>
                <a:path w="935990" h="1451610">
                  <a:moveTo>
                    <a:pt x="386602" y="693173"/>
                  </a:moveTo>
                  <a:lnTo>
                    <a:pt x="386602" y="759359"/>
                  </a:lnTo>
                  <a:lnTo>
                    <a:pt x="0" y="372757"/>
                  </a:lnTo>
                  <a:lnTo>
                    <a:pt x="0" y="306525"/>
                  </a:lnTo>
                  <a:lnTo>
                    <a:pt x="386602" y="693173"/>
                  </a:lnTo>
                  <a:close/>
                </a:path>
                <a:path w="935990" h="1451610">
                  <a:moveTo>
                    <a:pt x="587030" y="570057"/>
                  </a:moveTo>
                  <a:lnTo>
                    <a:pt x="587030" y="701805"/>
                  </a:lnTo>
                  <a:lnTo>
                    <a:pt x="222734" y="340354"/>
                  </a:lnTo>
                  <a:lnTo>
                    <a:pt x="222136" y="340990"/>
                  </a:lnTo>
                  <a:lnTo>
                    <a:pt x="221772" y="340614"/>
                  </a:lnTo>
                  <a:lnTo>
                    <a:pt x="221538" y="340159"/>
                  </a:lnTo>
                  <a:lnTo>
                    <a:pt x="221175" y="339795"/>
                  </a:lnTo>
                  <a:lnTo>
                    <a:pt x="182270" y="309637"/>
                  </a:lnTo>
                  <a:lnTo>
                    <a:pt x="137781" y="290159"/>
                  </a:lnTo>
                  <a:lnTo>
                    <a:pt x="89342" y="281147"/>
                  </a:lnTo>
                  <a:lnTo>
                    <a:pt x="38583" y="282385"/>
                  </a:lnTo>
                  <a:lnTo>
                    <a:pt x="0" y="290842"/>
                  </a:lnTo>
                  <a:lnTo>
                    <a:pt x="0" y="193581"/>
                  </a:lnTo>
                  <a:lnTo>
                    <a:pt x="37650" y="187789"/>
                  </a:lnTo>
                  <a:lnTo>
                    <a:pt x="45663" y="187404"/>
                  </a:lnTo>
                  <a:lnTo>
                    <a:pt x="53531" y="187545"/>
                  </a:lnTo>
                  <a:lnTo>
                    <a:pt x="61348" y="187876"/>
                  </a:lnTo>
                  <a:lnTo>
                    <a:pt x="69207" y="188062"/>
                  </a:lnTo>
                  <a:lnTo>
                    <a:pt x="69207" y="56246"/>
                  </a:lnTo>
                  <a:lnTo>
                    <a:pt x="587030" y="570057"/>
                  </a:lnTo>
                  <a:close/>
                </a:path>
                <a:path w="935990" h="1451610">
                  <a:moveTo>
                    <a:pt x="69207" y="56246"/>
                  </a:moveTo>
                  <a:lnTo>
                    <a:pt x="69207" y="188062"/>
                  </a:lnTo>
                  <a:lnTo>
                    <a:pt x="0" y="119398"/>
                  </a:lnTo>
                  <a:lnTo>
                    <a:pt x="0" y="0"/>
                  </a:lnTo>
                  <a:lnTo>
                    <a:pt x="21689" y="13626"/>
                  </a:lnTo>
                  <a:lnTo>
                    <a:pt x="55929" y="43071"/>
                  </a:lnTo>
                  <a:lnTo>
                    <a:pt x="69207" y="56246"/>
                  </a:lnTo>
                  <a:close/>
                </a:path>
                <a:path w="935990" h="1451610">
                  <a:moveTo>
                    <a:pt x="778584" y="760565"/>
                  </a:moveTo>
                  <a:lnTo>
                    <a:pt x="778584" y="1036245"/>
                  </a:lnTo>
                  <a:lnTo>
                    <a:pt x="733281" y="863412"/>
                  </a:lnTo>
                  <a:lnTo>
                    <a:pt x="731449" y="857475"/>
                  </a:lnTo>
                  <a:lnTo>
                    <a:pt x="688394" y="820567"/>
                  </a:lnTo>
                  <a:lnTo>
                    <a:pt x="646364" y="803612"/>
                  </a:lnTo>
                  <a:lnTo>
                    <a:pt x="601093" y="795652"/>
                  </a:lnTo>
                  <a:lnTo>
                    <a:pt x="553889" y="796589"/>
                  </a:lnTo>
                  <a:lnTo>
                    <a:pt x="506059" y="806326"/>
                  </a:lnTo>
                  <a:lnTo>
                    <a:pt x="458912" y="824764"/>
                  </a:lnTo>
                  <a:lnTo>
                    <a:pt x="413755" y="851807"/>
                  </a:lnTo>
                  <a:lnTo>
                    <a:pt x="371895" y="887356"/>
                  </a:lnTo>
                  <a:lnTo>
                    <a:pt x="338068" y="926822"/>
                  </a:lnTo>
                  <a:lnTo>
                    <a:pt x="311861" y="969313"/>
                  </a:lnTo>
                  <a:lnTo>
                    <a:pt x="293351" y="1013723"/>
                  </a:lnTo>
                  <a:lnTo>
                    <a:pt x="282614" y="1058940"/>
                  </a:lnTo>
                  <a:lnTo>
                    <a:pt x="279725" y="1103858"/>
                  </a:lnTo>
                  <a:lnTo>
                    <a:pt x="279725" y="850753"/>
                  </a:lnTo>
                  <a:lnTo>
                    <a:pt x="305753" y="821201"/>
                  </a:lnTo>
                  <a:lnTo>
                    <a:pt x="344618" y="787596"/>
                  </a:lnTo>
                  <a:lnTo>
                    <a:pt x="386602" y="759359"/>
                  </a:lnTo>
                  <a:lnTo>
                    <a:pt x="386602" y="693173"/>
                  </a:lnTo>
                  <a:lnTo>
                    <a:pt x="429268" y="735844"/>
                  </a:lnTo>
                  <a:lnTo>
                    <a:pt x="459100" y="723601"/>
                  </a:lnTo>
                  <a:lnTo>
                    <a:pt x="489604" y="713796"/>
                  </a:lnTo>
                  <a:lnTo>
                    <a:pt x="520656" y="706623"/>
                  </a:lnTo>
                  <a:lnTo>
                    <a:pt x="552133" y="702272"/>
                  </a:lnTo>
                  <a:lnTo>
                    <a:pt x="560964" y="701726"/>
                  </a:lnTo>
                  <a:lnTo>
                    <a:pt x="567477" y="701628"/>
                  </a:lnTo>
                  <a:lnTo>
                    <a:pt x="582270" y="701739"/>
                  </a:lnTo>
                  <a:lnTo>
                    <a:pt x="587030" y="701805"/>
                  </a:lnTo>
                  <a:lnTo>
                    <a:pt x="587030" y="570057"/>
                  </a:lnTo>
                  <a:lnTo>
                    <a:pt x="775401" y="756969"/>
                  </a:lnTo>
                  <a:lnTo>
                    <a:pt x="778584" y="760565"/>
                  </a:lnTo>
                  <a:close/>
                </a:path>
                <a:path w="935990" h="1451610">
                  <a:moveTo>
                    <a:pt x="842349" y="910721"/>
                  </a:moveTo>
                  <a:lnTo>
                    <a:pt x="842349" y="1288095"/>
                  </a:lnTo>
                  <a:lnTo>
                    <a:pt x="841280" y="1279304"/>
                  </a:lnTo>
                  <a:lnTo>
                    <a:pt x="839550" y="1270096"/>
                  </a:lnTo>
                  <a:lnTo>
                    <a:pt x="837735" y="1261952"/>
                  </a:lnTo>
                  <a:lnTo>
                    <a:pt x="836411" y="1256355"/>
                  </a:lnTo>
                  <a:lnTo>
                    <a:pt x="790731" y="1082366"/>
                  </a:lnTo>
                  <a:lnTo>
                    <a:pt x="749634" y="1085091"/>
                  </a:lnTo>
                  <a:lnTo>
                    <a:pt x="708411" y="1096838"/>
                  </a:lnTo>
                  <a:lnTo>
                    <a:pt x="668702" y="1117644"/>
                  </a:lnTo>
                  <a:lnTo>
                    <a:pt x="632151" y="1147547"/>
                  </a:lnTo>
                  <a:lnTo>
                    <a:pt x="602721" y="1183514"/>
                  </a:lnTo>
                  <a:lnTo>
                    <a:pt x="582270" y="1222565"/>
                  </a:lnTo>
                  <a:lnTo>
                    <a:pt x="570590" y="1263158"/>
                  </a:lnTo>
                  <a:lnTo>
                    <a:pt x="567477" y="1303750"/>
                  </a:lnTo>
                  <a:lnTo>
                    <a:pt x="567477" y="1152347"/>
                  </a:lnTo>
                  <a:lnTo>
                    <a:pt x="599086" y="1114444"/>
                  </a:lnTo>
                  <a:lnTo>
                    <a:pt x="640022" y="1080648"/>
                  </a:lnTo>
                  <a:lnTo>
                    <a:pt x="684601" y="1056441"/>
                  </a:lnTo>
                  <a:lnTo>
                    <a:pt x="731297" y="1041685"/>
                  </a:lnTo>
                  <a:lnTo>
                    <a:pt x="778584" y="1036245"/>
                  </a:lnTo>
                  <a:lnTo>
                    <a:pt x="778584" y="760565"/>
                  </a:lnTo>
                  <a:lnTo>
                    <a:pt x="790969" y="774559"/>
                  </a:lnTo>
                  <a:lnTo>
                    <a:pt x="804154" y="793871"/>
                  </a:lnTo>
                  <a:lnTo>
                    <a:pt x="814837" y="814671"/>
                  </a:lnTo>
                  <a:lnTo>
                    <a:pt x="822900" y="836727"/>
                  </a:lnTo>
                  <a:lnTo>
                    <a:pt x="842349" y="910721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6242913" y="2257592"/>
            <a:ext cx="314960" cy="314960"/>
          </a:xfrm>
          <a:custGeom>
            <a:avLst/>
            <a:gdLst/>
            <a:ahLst/>
            <a:cxnLst/>
            <a:rect l="l" t="t" r="r" b="b"/>
            <a:pathLst>
              <a:path w="314959" h="314960">
                <a:moveTo>
                  <a:pt x="157294" y="314588"/>
                </a:moveTo>
                <a:lnTo>
                  <a:pt x="119065" y="309873"/>
                </a:lnTo>
                <a:lnTo>
                  <a:pt x="83145" y="296017"/>
                </a:lnTo>
                <a:lnTo>
                  <a:pt x="51668" y="273848"/>
                </a:lnTo>
                <a:lnTo>
                  <a:pt x="26508" y="244682"/>
                </a:lnTo>
                <a:lnTo>
                  <a:pt x="9190" y="210276"/>
                </a:lnTo>
                <a:lnTo>
                  <a:pt x="755" y="172712"/>
                </a:lnTo>
                <a:lnTo>
                  <a:pt x="0" y="157294"/>
                </a:lnTo>
                <a:lnTo>
                  <a:pt x="188" y="149566"/>
                </a:lnTo>
                <a:lnTo>
                  <a:pt x="6771" y="111633"/>
                </a:lnTo>
                <a:lnTo>
                  <a:pt x="22372" y="76436"/>
                </a:lnTo>
                <a:lnTo>
                  <a:pt x="46070" y="46070"/>
                </a:lnTo>
                <a:lnTo>
                  <a:pt x="76436" y="22372"/>
                </a:lnTo>
                <a:lnTo>
                  <a:pt x="111633" y="6771"/>
                </a:lnTo>
                <a:lnTo>
                  <a:pt x="149566" y="188"/>
                </a:lnTo>
                <a:lnTo>
                  <a:pt x="157294" y="0"/>
                </a:lnTo>
                <a:lnTo>
                  <a:pt x="165021" y="188"/>
                </a:lnTo>
                <a:lnTo>
                  <a:pt x="202954" y="6771"/>
                </a:lnTo>
                <a:lnTo>
                  <a:pt x="238152" y="22372"/>
                </a:lnTo>
                <a:lnTo>
                  <a:pt x="268518" y="46070"/>
                </a:lnTo>
                <a:lnTo>
                  <a:pt x="292215" y="76436"/>
                </a:lnTo>
                <a:lnTo>
                  <a:pt x="307817" y="111633"/>
                </a:lnTo>
                <a:lnTo>
                  <a:pt x="314399" y="149566"/>
                </a:lnTo>
                <a:lnTo>
                  <a:pt x="314588" y="157294"/>
                </a:lnTo>
                <a:lnTo>
                  <a:pt x="314399" y="165021"/>
                </a:lnTo>
                <a:lnTo>
                  <a:pt x="307817" y="202954"/>
                </a:lnTo>
                <a:lnTo>
                  <a:pt x="292215" y="238152"/>
                </a:lnTo>
                <a:lnTo>
                  <a:pt x="268518" y="268518"/>
                </a:lnTo>
                <a:lnTo>
                  <a:pt x="238152" y="292215"/>
                </a:lnTo>
                <a:lnTo>
                  <a:pt x="202954" y="307817"/>
                </a:lnTo>
                <a:lnTo>
                  <a:pt x="165021" y="314399"/>
                </a:lnTo>
                <a:lnTo>
                  <a:pt x="157294" y="314588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102729" y="727777"/>
            <a:ext cx="314960" cy="314960"/>
          </a:xfrm>
          <a:custGeom>
            <a:avLst/>
            <a:gdLst/>
            <a:ahLst/>
            <a:cxnLst/>
            <a:rect l="l" t="t" r="r" b="b"/>
            <a:pathLst>
              <a:path w="314960" h="314959">
                <a:moveTo>
                  <a:pt x="157294" y="314588"/>
                </a:moveTo>
                <a:lnTo>
                  <a:pt x="119065" y="309873"/>
                </a:lnTo>
                <a:lnTo>
                  <a:pt x="83145" y="296017"/>
                </a:lnTo>
                <a:lnTo>
                  <a:pt x="51668" y="273848"/>
                </a:lnTo>
                <a:lnTo>
                  <a:pt x="26508" y="244682"/>
                </a:lnTo>
                <a:lnTo>
                  <a:pt x="9190" y="210276"/>
                </a:lnTo>
                <a:lnTo>
                  <a:pt x="755" y="172712"/>
                </a:lnTo>
                <a:lnTo>
                  <a:pt x="0" y="157294"/>
                </a:lnTo>
                <a:lnTo>
                  <a:pt x="188" y="149566"/>
                </a:lnTo>
                <a:lnTo>
                  <a:pt x="6771" y="111633"/>
                </a:lnTo>
                <a:lnTo>
                  <a:pt x="22372" y="76436"/>
                </a:lnTo>
                <a:lnTo>
                  <a:pt x="46070" y="46070"/>
                </a:lnTo>
                <a:lnTo>
                  <a:pt x="76436" y="22372"/>
                </a:lnTo>
                <a:lnTo>
                  <a:pt x="111633" y="6771"/>
                </a:lnTo>
                <a:lnTo>
                  <a:pt x="149566" y="188"/>
                </a:lnTo>
                <a:lnTo>
                  <a:pt x="157294" y="0"/>
                </a:lnTo>
                <a:lnTo>
                  <a:pt x="165021" y="188"/>
                </a:lnTo>
                <a:lnTo>
                  <a:pt x="202954" y="6771"/>
                </a:lnTo>
                <a:lnTo>
                  <a:pt x="238152" y="22372"/>
                </a:lnTo>
                <a:lnTo>
                  <a:pt x="268518" y="46070"/>
                </a:lnTo>
                <a:lnTo>
                  <a:pt x="292215" y="76436"/>
                </a:lnTo>
                <a:lnTo>
                  <a:pt x="307817" y="111633"/>
                </a:lnTo>
                <a:lnTo>
                  <a:pt x="314399" y="149566"/>
                </a:lnTo>
                <a:lnTo>
                  <a:pt x="314588" y="157294"/>
                </a:lnTo>
                <a:lnTo>
                  <a:pt x="314399" y="165021"/>
                </a:lnTo>
                <a:lnTo>
                  <a:pt x="307817" y="202954"/>
                </a:lnTo>
                <a:lnTo>
                  <a:pt x="292215" y="238152"/>
                </a:lnTo>
                <a:lnTo>
                  <a:pt x="268518" y="268518"/>
                </a:lnTo>
                <a:lnTo>
                  <a:pt x="238152" y="292215"/>
                </a:lnTo>
                <a:lnTo>
                  <a:pt x="202954" y="307817"/>
                </a:lnTo>
                <a:lnTo>
                  <a:pt x="165021" y="314399"/>
                </a:lnTo>
                <a:lnTo>
                  <a:pt x="157294" y="314588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376696" y="2256961"/>
            <a:ext cx="314960" cy="314960"/>
          </a:xfrm>
          <a:custGeom>
            <a:avLst/>
            <a:gdLst/>
            <a:ahLst/>
            <a:cxnLst/>
            <a:rect l="l" t="t" r="r" b="b"/>
            <a:pathLst>
              <a:path w="314960" h="314960">
                <a:moveTo>
                  <a:pt x="157294" y="314588"/>
                </a:moveTo>
                <a:lnTo>
                  <a:pt x="119065" y="309873"/>
                </a:lnTo>
                <a:lnTo>
                  <a:pt x="83145" y="296017"/>
                </a:lnTo>
                <a:lnTo>
                  <a:pt x="51668" y="273848"/>
                </a:lnTo>
                <a:lnTo>
                  <a:pt x="26508" y="244682"/>
                </a:lnTo>
                <a:lnTo>
                  <a:pt x="9190" y="210276"/>
                </a:lnTo>
                <a:lnTo>
                  <a:pt x="755" y="172712"/>
                </a:lnTo>
                <a:lnTo>
                  <a:pt x="0" y="157294"/>
                </a:lnTo>
                <a:lnTo>
                  <a:pt x="188" y="149566"/>
                </a:lnTo>
                <a:lnTo>
                  <a:pt x="6771" y="111633"/>
                </a:lnTo>
                <a:lnTo>
                  <a:pt x="22372" y="76436"/>
                </a:lnTo>
                <a:lnTo>
                  <a:pt x="46070" y="46070"/>
                </a:lnTo>
                <a:lnTo>
                  <a:pt x="76436" y="22372"/>
                </a:lnTo>
                <a:lnTo>
                  <a:pt x="111633" y="6771"/>
                </a:lnTo>
                <a:lnTo>
                  <a:pt x="149566" y="188"/>
                </a:lnTo>
                <a:lnTo>
                  <a:pt x="157294" y="0"/>
                </a:lnTo>
                <a:lnTo>
                  <a:pt x="165021" y="188"/>
                </a:lnTo>
                <a:lnTo>
                  <a:pt x="202954" y="6771"/>
                </a:lnTo>
                <a:lnTo>
                  <a:pt x="238152" y="22372"/>
                </a:lnTo>
                <a:lnTo>
                  <a:pt x="268518" y="46070"/>
                </a:lnTo>
                <a:lnTo>
                  <a:pt x="292215" y="76436"/>
                </a:lnTo>
                <a:lnTo>
                  <a:pt x="307817" y="111633"/>
                </a:lnTo>
                <a:lnTo>
                  <a:pt x="314399" y="149566"/>
                </a:lnTo>
                <a:lnTo>
                  <a:pt x="314588" y="157294"/>
                </a:lnTo>
                <a:lnTo>
                  <a:pt x="314399" y="165021"/>
                </a:lnTo>
                <a:lnTo>
                  <a:pt x="307817" y="202954"/>
                </a:lnTo>
                <a:lnTo>
                  <a:pt x="292215" y="238152"/>
                </a:lnTo>
                <a:lnTo>
                  <a:pt x="268518" y="268518"/>
                </a:lnTo>
                <a:lnTo>
                  <a:pt x="238152" y="292215"/>
                </a:lnTo>
                <a:lnTo>
                  <a:pt x="202954" y="307817"/>
                </a:lnTo>
                <a:lnTo>
                  <a:pt x="165021" y="314399"/>
                </a:lnTo>
                <a:lnTo>
                  <a:pt x="157294" y="314588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150883" y="3262480"/>
            <a:ext cx="314960" cy="314960"/>
          </a:xfrm>
          <a:custGeom>
            <a:avLst/>
            <a:gdLst/>
            <a:ahLst/>
            <a:cxnLst/>
            <a:rect l="l" t="t" r="r" b="b"/>
            <a:pathLst>
              <a:path w="314960" h="314960">
                <a:moveTo>
                  <a:pt x="157294" y="314588"/>
                </a:moveTo>
                <a:lnTo>
                  <a:pt x="119065" y="309873"/>
                </a:lnTo>
                <a:lnTo>
                  <a:pt x="83145" y="296017"/>
                </a:lnTo>
                <a:lnTo>
                  <a:pt x="51668" y="273848"/>
                </a:lnTo>
                <a:lnTo>
                  <a:pt x="26508" y="244682"/>
                </a:lnTo>
                <a:lnTo>
                  <a:pt x="9190" y="210276"/>
                </a:lnTo>
                <a:lnTo>
                  <a:pt x="755" y="172712"/>
                </a:lnTo>
                <a:lnTo>
                  <a:pt x="0" y="157294"/>
                </a:lnTo>
                <a:lnTo>
                  <a:pt x="188" y="149566"/>
                </a:lnTo>
                <a:lnTo>
                  <a:pt x="6771" y="111633"/>
                </a:lnTo>
                <a:lnTo>
                  <a:pt x="22372" y="76436"/>
                </a:lnTo>
                <a:lnTo>
                  <a:pt x="46070" y="46070"/>
                </a:lnTo>
                <a:lnTo>
                  <a:pt x="76436" y="22372"/>
                </a:lnTo>
                <a:lnTo>
                  <a:pt x="111633" y="6771"/>
                </a:lnTo>
                <a:lnTo>
                  <a:pt x="149566" y="188"/>
                </a:lnTo>
                <a:lnTo>
                  <a:pt x="157294" y="0"/>
                </a:lnTo>
                <a:lnTo>
                  <a:pt x="165021" y="188"/>
                </a:lnTo>
                <a:lnTo>
                  <a:pt x="202954" y="6771"/>
                </a:lnTo>
                <a:lnTo>
                  <a:pt x="238152" y="22372"/>
                </a:lnTo>
                <a:lnTo>
                  <a:pt x="268518" y="46070"/>
                </a:lnTo>
                <a:lnTo>
                  <a:pt x="292215" y="76436"/>
                </a:lnTo>
                <a:lnTo>
                  <a:pt x="307817" y="111633"/>
                </a:lnTo>
                <a:lnTo>
                  <a:pt x="314399" y="149566"/>
                </a:lnTo>
                <a:lnTo>
                  <a:pt x="314588" y="157294"/>
                </a:lnTo>
                <a:lnTo>
                  <a:pt x="314399" y="165021"/>
                </a:lnTo>
                <a:lnTo>
                  <a:pt x="307817" y="202954"/>
                </a:lnTo>
                <a:lnTo>
                  <a:pt x="292215" y="238152"/>
                </a:lnTo>
                <a:lnTo>
                  <a:pt x="268518" y="268518"/>
                </a:lnTo>
                <a:lnTo>
                  <a:pt x="238152" y="292215"/>
                </a:lnTo>
                <a:lnTo>
                  <a:pt x="202954" y="307817"/>
                </a:lnTo>
                <a:lnTo>
                  <a:pt x="165021" y="314399"/>
                </a:lnTo>
                <a:lnTo>
                  <a:pt x="157294" y="314588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33559" y="377909"/>
            <a:ext cx="314960" cy="314960"/>
          </a:xfrm>
          <a:custGeom>
            <a:avLst/>
            <a:gdLst/>
            <a:ahLst/>
            <a:cxnLst/>
            <a:rect l="l" t="t" r="r" b="b"/>
            <a:pathLst>
              <a:path w="314959" h="314959">
                <a:moveTo>
                  <a:pt x="157294" y="314588"/>
                </a:moveTo>
                <a:lnTo>
                  <a:pt x="119065" y="309873"/>
                </a:lnTo>
                <a:lnTo>
                  <a:pt x="83145" y="296017"/>
                </a:lnTo>
                <a:lnTo>
                  <a:pt x="51668" y="273848"/>
                </a:lnTo>
                <a:lnTo>
                  <a:pt x="26508" y="244682"/>
                </a:lnTo>
                <a:lnTo>
                  <a:pt x="9190" y="210276"/>
                </a:lnTo>
                <a:lnTo>
                  <a:pt x="755" y="172712"/>
                </a:lnTo>
                <a:lnTo>
                  <a:pt x="0" y="157294"/>
                </a:lnTo>
                <a:lnTo>
                  <a:pt x="188" y="149566"/>
                </a:lnTo>
                <a:lnTo>
                  <a:pt x="6771" y="111633"/>
                </a:lnTo>
                <a:lnTo>
                  <a:pt x="22372" y="76436"/>
                </a:lnTo>
                <a:lnTo>
                  <a:pt x="46070" y="46070"/>
                </a:lnTo>
                <a:lnTo>
                  <a:pt x="76436" y="22372"/>
                </a:lnTo>
                <a:lnTo>
                  <a:pt x="111633" y="6771"/>
                </a:lnTo>
                <a:lnTo>
                  <a:pt x="149566" y="188"/>
                </a:lnTo>
                <a:lnTo>
                  <a:pt x="157294" y="0"/>
                </a:lnTo>
                <a:lnTo>
                  <a:pt x="165021" y="188"/>
                </a:lnTo>
                <a:lnTo>
                  <a:pt x="202954" y="6771"/>
                </a:lnTo>
                <a:lnTo>
                  <a:pt x="238152" y="22372"/>
                </a:lnTo>
                <a:lnTo>
                  <a:pt x="268518" y="46070"/>
                </a:lnTo>
                <a:lnTo>
                  <a:pt x="292215" y="76436"/>
                </a:lnTo>
                <a:lnTo>
                  <a:pt x="307817" y="111633"/>
                </a:lnTo>
                <a:lnTo>
                  <a:pt x="314399" y="149566"/>
                </a:lnTo>
                <a:lnTo>
                  <a:pt x="314588" y="157294"/>
                </a:lnTo>
                <a:lnTo>
                  <a:pt x="314399" y="165021"/>
                </a:lnTo>
                <a:lnTo>
                  <a:pt x="307817" y="202954"/>
                </a:lnTo>
                <a:lnTo>
                  <a:pt x="292215" y="238152"/>
                </a:lnTo>
                <a:lnTo>
                  <a:pt x="268518" y="268518"/>
                </a:lnTo>
                <a:lnTo>
                  <a:pt x="238152" y="292215"/>
                </a:lnTo>
                <a:lnTo>
                  <a:pt x="202954" y="307817"/>
                </a:lnTo>
                <a:lnTo>
                  <a:pt x="165021" y="314399"/>
                </a:lnTo>
                <a:lnTo>
                  <a:pt x="157294" y="314588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016511" y="2973005"/>
            <a:ext cx="314960" cy="314960"/>
          </a:xfrm>
          <a:custGeom>
            <a:avLst/>
            <a:gdLst/>
            <a:ahLst/>
            <a:cxnLst/>
            <a:rect l="l" t="t" r="r" b="b"/>
            <a:pathLst>
              <a:path w="314960" h="314960">
                <a:moveTo>
                  <a:pt x="157294" y="314588"/>
                </a:moveTo>
                <a:lnTo>
                  <a:pt x="119065" y="309873"/>
                </a:lnTo>
                <a:lnTo>
                  <a:pt x="83145" y="296017"/>
                </a:lnTo>
                <a:lnTo>
                  <a:pt x="51668" y="273848"/>
                </a:lnTo>
                <a:lnTo>
                  <a:pt x="26508" y="244682"/>
                </a:lnTo>
                <a:lnTo>
                  <a:pt x="9190" y="210276"/>
                </a:lnTo>
                <a:lnTo>
                  <a:pt x="755" y="172712"/>
                </a:lnTo>
                <a:lnTo>
                  <a:pt x="0" y="157294"/>
                </a:lnTo>
                <a:lnTo>
                  <a:pt x="188" y="149566"/>
                </a:lnTo>
                <a:lnTo>
                  <a:pt x="6771" y="111633"/>
                </a:lnTo>
                <a:lnTo>
                  <a:pt x="22372" y="76436"/>
                </a:lnTo>
                <a:lnTo>
                  <a:pt x="46070" y="46070"/>
                </a:lnTo>
                <a:lnTo>
                  <a:pt x="76436" y="22372"/>
                </a:lnTo>
                <a:lnTo>
                  <a:pt x="111633" y="6771"/>
                </a:lnTo>
                <a:lnTo>
                  <a:pt x="149566" y="188"/>
                </a:lnTo>
                <a:lnTo>
                  <a:pt x="157294" y="0"/>
                </a:lnTo>
                <a:lnTo>
                  <a:pt x="165021" y="188"/>
                </a:lnTo>
                <a:lnTo>
                  <a:pt x="202954" y="6771"/>
                </a:lnTo>
                <a:lnTo>
                  <a:pt x="238152" y="22372"/>
                </a:lnTo>
                <a:lnTo>
                  <a:pt x="268518" y="46070"/>
                </a:lnTo>
                <a:lnTo>
                  <a:pt x="292215" y="76436"/>
                </a:lnTo>
                <a:lnTo>
                  <a:pt x="307817" y="111633"/>
                </a:lnTo>
                <a:lnTo>
                  <a:pt x="314399" y="149566"/>
                </a:lnTo>
                <a:lnTo>
                  <a:pt x="314588" y="157294"/>
                </a:lnTo>
                <a:lnTo>
                  <a:pt x="314399" y="165021"/>
                </a:lnTo>
                <a:lnTo>
                  <a:pt x="307817" y="202954"/>
                </a:lnTo>
                <a:lnTo>
                  <a:pt x="292215" y="238152"/>
                </a:lnTo>
                <a:lnTo>
                  <a:pt x="268518" y="268518"/>
                </a:lnTo>
                <a:lnTo>
                  <a:pt x="238152" y="292215"/>
                </a:lnTo>
                <a:lnTo>
                  <a:pt x="202954" y="307817"/>
                </a:lnTo>
                <a:lnTo>
                  <a:pt x="165021" y="314399"/>
                </a:lnTo>
                <a:lnTo>
                  <a:pt x="157294" y="314588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49" y="10696574"/>
                </a:moveTo>
                <a:lnTo>
                  <a:pt x="0" y="10696574"/>
                </a:lnTo>
                <a:lnTo>
                  <a:pt x="0" y="0"/>
                </a:lnTo>
                <a:lnTo>
                  <a:pt x="7562849" y="0"/>
                </a:lnTo>
                <a:lnTo>
                  <a:pt x="7562849" y="106965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6"/>
            <a:ext cx="843915" cy="1066800"/>
            <a:chOff x="0" y="331676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70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3" y="446453"/>
                  </a:lnTo>
                  <a:lnTo>
                    <a:pt x="62088" y="444403"/>
                  </a:lnTo>
                  <a:lnTo>
                    <a:pt x="69119" y="441937"/>
                  </a:lnTo>
                  <a:lnTo>
                    <a:pt x="76134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0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6" y="449366"/>
                  </a:lnTo>
                  <a:lnTo>
                    <a:pt x="47828" y="448105"/>
                  </a:lnTo>
                  <a:lnTo>
                    <a:pt x="55003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0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6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6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85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34"/>
                  </a:moveTo>
                  <a:lnTo>
                    <a:pt x="598093" y="52984"/>
                  </a:lnTo>
                  <a:lnTo>
                    <a:pt x="572871" y="26454"/>
                  </a:lnTo>
                  <a:lnTo>
                    <a:pt x="533946" y="6324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690"/>
                  </a:lnTo>
                  <a:lnTo>
                    <a:pt x="519404" y="97434"/>
                  </a:lnTo>
                  <a:lnTo>
                    <a:pt x="529488" y="108038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50"/>
                  </a:lnTo>
                  <a:lnTo>
                    <a:pt x="525195" y="163068"/>
                  </a:lnTo>
                  <a:lnTo>
                    <a:pt x="513207" y="172148"/>
                  </a:lnTo>
                  <a:lnTo>
                    <a:pt x="0" y="439458"/>
                  </a:lnTo>
                  <a:lnTo>
                    <a:pt x="0" y="535241"/>
                  </a:lnTo>
                  <a:lnTo>
                    <a:pt x="365366" y="349072"/>
                  </a:lnTo>
                  <a:lnTo>
                    <a:pt x="454329" y="691908"/>
                  </a:lnTo>
                  <a:lnTo>
                    <a:pt x="444398" y="732218"/>
                  </a:lnTo>
                  <a:lnTo>
                    <a:pt x="396925" y="784872"/>
                  </a:lnTo>
                  <a:lnTo>
                    <a:pt x="358482" y="813473"/>
                  </a:lnTo>
                  <a:lnTo>
                    <a:pt x="309918" y="842314"/>
                  </a:lnTo>
                  <a:lnTo>
                    <a:pt x="250990" y="870470"/>
                  </a:lnTo>
                  <a:lnTo>
                    <a:pt x="181432" y="896962"/>
                  </a:lnTo>
                  <a:lnTo>
                    <a:pt x="101015" y="920877"/>
                  </a:lnTo>
                  <a:lnTo>
                    <a:pt x="19126" y="939088"/>
                  </a:lnTo>
                  <a:lnTo>
                    <a:pt x="0" y="941857"/>
                  </a:lnTo>
                  <a:lnTo>
                    <a:pt x="0" y="1033005"/>
                  </a:lnTo>
                  <a:lnTo>
                    <a:pt x="47574" y="1024382"/>
                  </a:lnTo>
                  <a:lnTo>
                    <a:pt x="123266" y="1006602"/>
                  </a:lnTo>
                  <a:lnTo>
                    <a:pt x="198031" y="985342"/>
                  </a:lnTo>
                  <a:lnTo>
                    <a:pt x="264655" y="962634"/>
                  </a:lnTo>
                  <a:lnTo>
                    <a:pt x="323405" y="938669"/>
                  </a:lnTo>
                  <a:lnTo>
                    <a:pt x="374561" y="913625"/>
                  </a:lnTo>
                  <a:lnTo>
                    <a:pt x="418414" y="887691"/>
                  </a:lnTo>
                  <a:lnTo>
                    <a:pt x="455244" y="861034"/>
                  </a:lnTo>
                  <a:lnTo>
                    <a:pt x="485343" y="833843"/>
                  </a:lnTo>
                  <a:lnTo>
                    <a:pt x="526440" y="778586"/>
                  </a:lnTo>
                  <a:lnTo>
                    <a:pt x="543991" y="723353"/>
                  </a:lnTo>
                  <a:lnTo>
                    <a:pt x="544652" y="696214"/>
                  </a:lnTo>
                  <a:lnTo>
                    <a:pt x="540258" y="669620"/>
                  </a:lnTo>
                  <a:lnTo>
                    <a:pt x="451294" y="326771"/>
                  </a:lnTo>
                  <a:lnTo>
                    <a:pt x="446163" y="306971"/>
                  </a:lnTo>
                  <a:lnTo>
                    <a:pt x="554189" y="250698"/>
                  </a:lnTo>
                  <a:lnTo>
                    <a:pt x="590257" y="223393"/>
                  </a:lnTo>
                  <a:lnTo>
                    <a:pt x="614502" y="186867"/>
                  </a:lnTo>
                  <a:lnTo>
                    <a:pt x="623633" y="151434"/>
                  </a:lnTo>
                  <a:close/>
                </a:path>
                <a:path w="843915" h="1066800">
                  <a:moveTo>
                    <a:pt x="735330" y="728332"/>
                  </a:moveTo>
                  <a:lnTo>
                    <a:pt x="634263" y="324929"/>
                  </a:lnTo>
                  <a:lnTo>
                    <a:pt x="597750" y="292227"/>
                  </a:lnTo>
                  <a:lnTo>
                    <a:pt x="580161" y="293204"/>
                  </a:lnTo>
                  <a:lnTo>
                    <a:pt x="564311" y="300901"/>
                  </a:lnTo>
                  <a:lnTo>
                    <a:pt x="553034" y="313639"/>
                  </a:lnTo>
                  <a:lnTo>
                    <a:pt x="547357" y="329653"/>
                  </a:lnTo>
                  <a:lnTo>
                    <a:pt x="548309" y="347230"/>
                  </a:lnTo>
                  <a:lnTo>
                    <a:pt x="648423" y="733056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59"/>
                  </a:lnTo>
                  <a:lnTo>
                    <a:pt x="702525" y="764794"/>
                  </a:lnTo>
                  <a:lnTo>
                    <a:pt x="718375" y="757085"/>
                  </a:lnTo>
                  <a:lnTo>
                    <a:pt x="729653" y="744359"/>
                  </a:lnTo>
                  <a:lnTo>
                    <a:pt x="735330" y="728332"/>
                  </a:lnTo>
                  <a:close/>
                </a:path>
                <a:path w="843915" h="1066800">
                  <a:moveTo>
                    <a:pt x="843534" y="998842"/>
                  </a:moveTo>
                  <a:lnTo>
                    <a:pt x="817968" y="900328"/>
                  </a:lnTo>
                  <a:lnTo>
                    <a:pt x="776516" y="841222"/>
                  </a:lnTo>
                  <a:lnTo>
                    <a:pt x="744258" y="813904"/>
                  </a:lnTo>
                  <a:lnTo>
                    <a:pt x="713651" y="807656"/>
                  </a:lnTo>
                  <a:lnTo>
                    <a:pt x="689952" y="827989"/>
                  </a:lnTo>
                  <a:lnTo>
                    <a:pt x="675043" y="867562"/>
                  </a:lnTo>
                  <a:lnTo>
                    <a:pt x="667842" y="916330"/>
                  </a:lnTo>
                  <a:lnTo>
                    <a:pt x="667258" y="964298"/>
                  </a:lnTo>
                  <a:lnTo>
                    <a:pt x="672223" y="1001433"/>
                  </a:lnTo>
                  <a:lnTo>
                    <a:pt x="687628" y="1033030"/>
                  </a:lnTo>
                  <a:lnTo>
                    <a:pt x="713117" y="1055497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51"/>
                  </a:lnTo>
                  <a:lnTo>
                    <a:pt x="834618" y="1023975"/>
                  </a:lnTo>
                  <a:lnTo>
                    <a:pt x="843534" y="998842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90"/>
            <a:ext cx="1200785" cy="868680"/>
            <a:chOff x="107338" y="2449290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7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90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58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66"/>
            <a:ext cx="857250" cy="826769"/>
            <a:chOff x="6705981" y="281866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86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6"/>
                  </a:lnTo>
                  <a:lnTo>
                    <a:pt x="315470" y="316105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1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1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4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8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6"/>
                  </a:lnTo>
                  <a:lnTo>
                    <a:pt x="786141" y="0"/>
                  </a:lnTo>
                  <a:lnTo>
                    <a:pt x="786141" y="9697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66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8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8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2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5" y="704221"/>
                  </a:lnTo>
                  <a:lnTo>
                    <a:pt x="63532" y="704390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4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0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0"/>
                  </a:lnTo>
                  <a:close/>
                </a:path>
                <a:path w="857250" h="826769">
                  <a:moveTo>
                    <a:pt x="563320" y="565367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7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0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5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8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7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4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6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75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33"/>
            <a:ext cx="1059815" cy="984885"/>
            <a:chOff x="6503378" y="2185033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400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0" y="380434"/>
                  </a:lnTo>
                  <a:lnTo>
                    <a:pt x="928630" y="731655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0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0" y="310414"/>
                  </a:lnTo>
                  <a:lnTo>
                    <a:pt x="928630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0" y="31574"/>
                  </a:lnTo>
                  <a:lnTo>
                    <a:pt x="928630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33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1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8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0" y="901896"/>
                  </a:lnTo>
                  <a:lnTo>
                    <a:pt x="286293" y="852492"/>
                  </a:lnTo>
                  <a:lnTo>
                    <a:pt x="230140" y="468258"/>
                  </a:lnTo>
                  <a:lnTo>
                    <a:pt x="113661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39"/>
                  </a:lnTo>
                  <a:lnTo>
                    <a:pt x="0" y="303977"/>
                  </a:lnTo>
                  <a:lnTo>
                    <a:pt x="14833" y="265400"/>
                  </a:lnTo>
                  <a:lnTo>
                    <a:pt x="41989" y="233207"/>
                  </a:lnTo>
                  <a:lnTo>
                    <a:pt x="79413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2" y="387"/>
                  </a:lnTo>
                  <a:lnTo>
                    <a:pt x="1030294" y="32739"/>
                  </a:lnTo>
                  <a:lnTo>
                    <a:pt x="646889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1" y="321984"/>
                  </a:lnTo>
                  <a:lnTo>
                    <a:pt x="82794" y="336425"/>
                  </a:lnTo>
                  <a:lnTo>
                    <a:pt x="87170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90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9" y="886344"/>
                  </a:lnTo>
                  <a:lnTo>
                    <a:pt x="547372" y="894158"/>
                  </a:lnTo>
                  <a:lnTo>
                    <a:pt x="609967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9"/>
                  </a:lnTo>
                  <a:lnTo>
                    <a:pt x="1038698" y="904409"/>
                  </a:lnTo>
                  <a:lnTo>
                    <a:pt x="985054" y="924699"/>
                  </a:lnTo>
                  <a:lnTo>
                    <a:pt x="923134" y="942848"/>
                  </a:lnTo>
                  <a:lnTo>
                    <a:pt x="852619" y="958595"/>
                  </a:lnTo>
                  <a:lnTo>
                    <a:pt x="773191" y="971682"/>
                  </a:lnTo>
                  <a:close/>
                </a:path>
                <a:path w="1059815" h="984885">
                  <a:moveTo>
                    <a:pt x="1059471" y="120887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4" y="32739"/>
                  </a:lnTo>
                  <a:lnTo>
                    <a:pt x="1059471" y="35335"/>
                  </a:lnTo>
                  <a:lnTo>
                    <a:pt x="1059471" y="120887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4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0" y="502800"/>
                  </a:lnTo>
                  <a:lnTo>
                    <a:pt x="722662" y="504795"/>
                  </a:lnTo>
                  <a:lnTo>
                    <a:pt x="715620" y="506379"/>
                  </a:lnTo>
                  <a:lnTo>
                    <a:pt x="708704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2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9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1117065" y="885288"/>
            <a:ext cx="5509260" cy="1936114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12700" marR="5080">
              <a:lnSpc>
                <a:spcPct val="90500"/>
              </a:lnSpc>
              <a:spcBef>
                <a:spcPts val="935"/>
              </a:spcBef>
            </a:pPr>
            <a:r>
              <a:rPr sz="5950" spc="-210" dirty="0">
                <a:solidFill>
                  <a:schemeClr val="tx1"/>
                </a:solidFill>
              </a:rPr>
              <a:t>TER</a:t>
            </a:r>
            <a:r>
              <a:rPr sz="7150" spc="-210" dirty="0">
                <a:solidFill>
                  <a:schemeClr val="tx1"/>
                </a:solidFill>
                <a:latin typeface="Verdana"/>
                <a:cs typeface="Verdana"/>
              </a:rPr>
              <a:t>Cİ</a:t>
            </a:r>
            <a:r>
              <a:rPr sz="5950" spc="-210" dirty="0">
                <a:solidFill>
                  <a:schemeClr val="tx1"/>
                </a:solidFill>
              </a:rPr>
              <a:t>H</a:t>
            </a:r>
            <a:r>
              <a:rPr sz="5950" spc="-265" dirty="0">
                <a:solidFill>
                  <a:schemeClr val="tx1"/>
                </a:solidFill>
              </a:rPr>
              <a:t> </a:t>
            </a:r>
            <a:r>
              <a:rPr sz="5950" spc="305" dirty="0">
                <a:solidFill>
                  <a:schemeClr val="tx1"/>
                </a:solidFill>
              </a:rPr>
              <a:t>NASIL  </a:t>
            </a:r>
            <a:r>
              <a:rPr sz="5950" spc="295" dirty="0">
                <a:solidFill>
                  <a:schemeClr val="tx1"/>
                </a:solidFill>
              </a:rPr>
              <a:t>YAPILIR?</a:t>
            </a:r>
            <a:endParaRPr sz="595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87633" y="3375322"/>
            <a:ext cx="5749925" cy="62894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90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u="heavy" dirty="0">
                <a:uFill>
                  <a:solidFill>
                    <a:srgbClr val="FFFFFF"/>
                  </a:solidFill>
                </a:uFill>
                <a:latin typeface="DejaVu Serif"/>
                <a:cs typeface="DejaVu Serif"/>
              </a:rPr>
              <a:t>SINAVA</a:t>
            </a:r>
            <a:r>
              <a:rPr sz="3600" u="heavy" spc="-10" dirty="0">
                <a:uFill>
                  <a:solidFill>
                    <a:srgbClr val="FFFFFF"/>
                  </a:solidFill>
                </a:uFill>
                <a:latin typeface="DejaVu Serif"/>
                <a:cs typeface="DejaVu Serif"/>
              </a:rPr>
              <a:t> </a:t>
            </a:r>
            <a:r>
              <a:rPr sz="3600" u="heavy" dirty="0">
                <a:uFill>
                  <a:solidFill>
                    <a:srgbClr val="FFFFFF"/>
                  </a:solidFill>
                </a:uFill>
                <a:latin typeface="DejaVu Serif"/>
                <a:cs typeface="DejaVu Serif"/>
              </a:rPr>
              <a:t>GİRENLER</a:t>
            </a:r>
            <a:endParaRPr sz="3600" dirty="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300" dirty="0">
              <a:latin typeface="DejaVu Serif"/>
              <a:cs typeface="DejaVu Serif"/>
            </a:endParaRPr>
          </a:p>
          <a:p>
            <a:pPr marL="12700" marR="5080">
              <a:lnSpc>
                <a:spcPct val="116399"/>
              </a:lnSpc>
            </a:pPr>
            <a:r>
              <a:rPr sz="3600" dirty="0">
                <a:solidFill>
                  <a:srgbClr val="FFFFFF"/>
                </a:solidFill>
                <a:latin typeface="DejaVu Serif"/>
                <a:cs typeface="DejaVu Serif"/>
              </a:rPr>
              <a:t>*</a:t>
            </a:r>
            <a:r>
              <a:rPr sz="3600" dirty="0">
                <a:solidFill>
                  <a:srgbClr val="FF5757"/>
                </a:solidFill>
                <a:latin typeface="DejaVu Serif"/>
                <a:cs typeface="DejaVu Serif"/>
              </a:rPr>
              <a:t>Merkezî Sınav Puanı</a:t>
            </a:r>
            <a:r>
              <a:rPr sz="3600" spc="-65" dirty="0">
                <a:solidFill>
                  <a:srgbClr val="FF5757"/>
                </a:solidFill>
                <a:latin typeface="DejaVu Serif"/>
                <a:cs typeface="DejaVu Serif"/>
              </a:rPr>
              <a:t> </a:t>
            </a:r>
            <a:r>
              <a:rPr sz="3600" dirty="0">
                <a:solidFill>
                  <a:srgbClr val="FF5757"/>
                </a:solidFill>
                <a:latin typeface="DejaVu Serif"/>
                <a:cs typeface="DejaVu Serif"/>
              </a:rPr>
              <a:t>ile  öğrenci alan</a:t>
            </a:r>
            <a:r>
              <a:rPr sz="3600" spc="-20" dirty="0">
                <a:solidFill>
                  <a:srgbClr val="FF5757"/>
                </a:solidFill>
                <a:latin typeface="DejaVu Serif"/>
                <a:cs typeface="DejaVu Serif"/>
              </a:rPr>
              <a:t> </a:t>
            </a:r>
            <a:r>
              <a:rPr sz="3600" dirty="0">
                <a:solidFill>
                  <a:srgbClr val="FF5757"/>
                </a:solidFill>
                <a:latin typeface="DejaVu Serif"/>
                <a:cs typeface="DejaVu Serif"/>
              </a:rPr>
              <a:t>okulları</a:t>
            </a:r>
            <a:endParaRPr sz="3600" dirty="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300" dirty="0">
              <a:latin typeface="DejaVu Serif"/>
              <a:cs typeface="DejaVu Serif"/>
            </a:endParaRPr>
          </a:p>
          <a:p>
            <a:pPr marL="12700" marR="740410">
              <a:lnSpc>
                <a:spcPct val="116399"/>
              </a:lnSpc>
            </a:pPr>
            <a:r>
              <a:rPr sz="3600" dirty="0">
                <a:solidFill>
                  <a:srgbClr val="FFFFFF"/>
                </a:solidFill>
                <a:latin typeface="DejaVu Serif"/>
                <a:cs typeface="DejaVu Serif"/>
              </a:rPr>
              <a:t>*</a:t>
            </a:r>
            <a:r>
              <a:rPr sz="3600" dirty="0">
                <a:solidFill>
                  <a:srgbClr val="FED95D"/>
                </a:solidFill>
                <a:latin typeface="DejaVu Serif"/>
                <a:cs typeface="DejaVu Serif"/>
              </a:rPr>
              <a:t>Yerel Yerleştirme</a:t>
            </a:r>
            <a:r>
              <a:rPr sz="3600" spc="-70" dirty="0">
                <a:solidFill>
                  <a:srgbClr val="FED95D"/>
                </a:solidFill>
                <a:latin typeface="DejaVu Serif"/>
                <a:cs typeface="DejaVu Serif"/>
              </a:rPr>
              <a:t> </a:t>
            </a:r>
            <a:r>
              <a:rPr sz="3600" dirty="0">
                <a:solidFill>
                  <a:srgbClr val="FED95D"/>
                </a:solidFill>
                <a:latin typeface="DejaVu Serif"/>
                <a:cs typeface="DejaVu Serif"/>
              </a:rPr>
              <a:t>ile  öğrenci alan</a:t>
            </a:r>
            <a:r>
              <a:rPr sz="3600" spc="-45" dirty="0">
                <a:solidFill>
                  <a:srgbClr val="FED95D"/>
                </a:solidFill>
                <a:latin typeface="DejaVu Serif"/>
                <a:cs typeface="DejaVu Serif"/>
              </a:rPr>
              <a:t> </a:t>
            </a:r>
            <a:r>
              <a:rPr sz="3600" dirty="0">
                <a:solidFill>
                  <a:srgbClr val="FED95D"/>
                </a:solidFill>
                <a:latin typeface="DejaVu Serif"/>
                <a:cs typeface="DejaVu Serif"/>
              </a:rPr>
              <a:t>okulları</a:t>
            </a:r>
            <a:endParaRPr sz="3600" dirty="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900" dirty="0">
              <a:latin typeface="DejaVu Serif"/>
              <a:cs typeface="DejaVu Serif"/>
            </a:endParaRPr>
          </a:p>
          <a:p>
            <a:pPr marL="157480">
              <a:lnSpc>
                <a:spcPct val="100000"/>
              </a:lnSpc>
            </a:pPr>
            <a:r>
              <a:rPr sz="3600" dirty="0">
                <a:solidFill>
                  <a:srgbClr val="FFFFFF"/>
                </a:solidFill>
                <a:latin typeface="DejaVu Serif"/>
                <a:cs typeface="DejaVu Serif"/>
              </a:rPr>
              <a:t>*</a:t>
            </a:r>
            <a:r>
              <a:rPr sz="3600" dirty="0">
                <a:latin typeface="DejaVu Serif"/>
                <a:cs typeface="DejaVu Serif"/>
              </a:rPr>
              <a:t>Pansiyonlu</a:t>
            </a:r>
            <a:r>
              <a:rPr sz="3600" spc="-15" dirty="0">
                <a:latin typeface="DejaVu Serif"/>
                <a:cs typeface="DejaVu Serif"/>
              </a:rPr>
              <a:t> </a:t>
            </a:r>
            <a:r>
              <a:rPr sz="3600" dirty="0">
                <a:latin typeface="DejaVu Serif"/>
                <a:cs typeface="DejaVu Serif"/>
              </a:rPr>
              <a:t>Okulları</a:t>
            </a:r>
          </a:p>
          <a:p>
            <a:pPr marL="2840355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DejaVu Serif"/>
                <a:cs typeface="DejaVu Serif"/>
              </a:rPr>
              <a:t>tercih</a:t>
            </a:r>
            <a:r>
              <a:rPr sz="2800" spc="-20" dirty="0">
                <a:latin typeface="DejaVu Serif"/>
                <a:cs typeface="DejaVu Serif"/>
              </a:rPr>
              <a:t> </a:t>
            </a:r>
            <a:r>
              <a:rPr sz="2800" spc="-5" dirty="0">
                <a:latin typeface="DejaVu Serif"/>
                <a:cs typeface="DejaVu Serif"/>
              </a:rPr>
              <a:t>edebilir.</a:t>
            </a:r>
            <a:endParaRPr sz="2800" dirty="0">
              <a:latin typeface="DejaVu Serif"/>
              <a:cs typeface="DejaVu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49" y="10696574"/>
                </a:moveTo>
                <a:lnTo>
                  <a:pt x="0" y="10696574"/>
                </a:lnTo>
                <a:lnTo>
                  <a:pt x="0" y="0"/>
                </a:lnTo>
                <a:lnTo>
                  <a:pt x="7562849" y="0"/>
                </a:lnTo>
                <a:lnTo>
                  <a:pt x="7562849" y="106965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0"/>
            <a:ext cx="843915" cy="1066800"/>
            <a:chOff x="0" y="331670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63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4" y="446453"/>
                  </a:lnTo>
                  <a:lnTo>
                    <a:pt x="62089" y="444403"/>
                  </a:lnTo>
                  <a:lnTo>
                    <a:pt x="69119" y="441937"/>
                  </a:lnTo>
                  <a:lnTo>
                    <a:pt x="76135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1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6" y="449366"/>
                  </a:lnTo>
                  <a:lnTo>
                    <a:pt x="47828" y="448105"/>
                  </a:lnTo>
                  <a:lnTo>
                    <a:pt x="55004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1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7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6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72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34"/>
                  </a:moveTo>
                  <a:lnTo>
                    <a:pt x="598093" y="52997"/>
                  </a:lnTo>
                  <a:lnTo>
                    <a:pt x="572871" y="26466"/>
                  </a:lnTo>
                  <a:lnTo>
                    <a:pt x="533946" y="6337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703"/>
                  </a:lnTo>
                  <a:lnTo>
                    <a:pt x="519404" y="97447"/>
                  </a:lnTo>
                  <a:lnTo>
                    <a:pt x="529488" y="108038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63"/>
                  </a:lnTo>
                  <a:lnTo>
                    <a:pt x="525195" y="163068"/>
                  </a:lnTo>
                  <a:lnTo>
                    <a:pt x="513207" y="172148"/>
                  </a:lnTo>
                  <a:lnTo>
                    <a:pt x="0" y="439470"/>
                  </a:lnTo>
                  <a:lnTo>
                    <a:pt x="0" y="535254"/>
                  </a:lnTo>
                  <a:lnTo>
                    <a:pt x="365366" y="349084"/>
                  </a:lnTo>
                  <a:lnTo>
                    <a:pt x="454329" y="691921"/>
                  </a:lnTo>
                  <a:lnTo>
                    <a:pt x="444398" y="732218"/>
                  </a:lnTo>
                  <a:lnTo>
                    <a:pt x="396925" y="784885"/>
                  </a:lnTo>
                  <a:lnTo>
                    <a:pt x="358482" y="813473"/>
                  </a:lnTo>
                  <a:lnTo>
                    <a:pt x="309918" y="842327"/>
                  </a:lnTo>
                  <a:lnTo>
                    <a:pt x="250990" y="870470"/>
                  </a:lnTo>
                  <a:lnTo>
                    <a:pt x="181432" y="896975"/>
                  </a:lnTo>
                  <a:lnTo>
                    <a:pt x="101015" y="920877"/>
                  </a:lnTo>
                  <a:lnTo>
                    <a:pt x="19126" y="939088"/>
                  </a:lnTo>
                  <a:lnTo>
                    <a:pt x="0" y="941857"/>
                  </a:lnTo>
                  <a:lnTo>
                    <a:pt x="0" y="1033018"/>
                  </a:lnTo>
                  <a:lnTo>
                    <a:pt x="47574" y="1024394"/>
                  </a:lnTo>
                  <a:lnTo>
                    <a:pt x="123266" y="1006614"/>
                  </a:lnTo>
                  <a:lnTo>
                    <a:pt x="198031" y="985342"/>
                  </a:lnTo>
                  <a:lnTo>
                    <a:pt x="264655" y="962647"/>
                  </a:lnTo>
                  <a:lnTo>
                    <a:pt x="323405" y="938682"/>
                  </a:lnTo>
                  <a:lnTo>
                    <a:pt x="374561" y="913638"/>
                  </a:lnTo>
                  <a:lnTo>
                    <a:pt x="418414" y="887704"/>
                  </a:lnTo>
                  <a:lnTo>
                    <a:pt x="455244" y="861047"/>
                  </a:lnTo>
                  <a:lnTo>
                    <a:pt x="485343" y="833856"/>
                  </a:lnTo>
                  <a:lnTo>
                    <a:pt x="526440" y="778598"/>
                  </a:lnTo>
                  <a:lnTo>
                    <a:pt x="543991" y="723366"/>
                  </a:lnTo>
                  <a:lnTo>
                    <a:pt x="544652" y="696214"/>
                  </a:lnTo>
                  <a:lnTo>
                    <a:pt x="540258" y="669620"/>
                  </a:lnTo>
                  <a:lnTo>
                    <a:pt x="451294" y="326783"/>
                  </a:lnTo>
                  <a:lnTo>
                    <a:pt x="446163" y="306984"/>
                  </a:lnTo>
                  <a:lnTo>
                    <a:pt x="554189" y="250710"/>
                  </a:lnTo>
                  <a:lnTo>
                    <a:pt x="590257" y="223405"/>
                  </a:lnTo>
                  <a:lnTo>
                    <a:pt x="614502" y="186880"/>
                  </a:lnTo>
                  <a:lnTo>
                    <a:pt x="623633" y="151434"/>
                  </a:lnTo>
                  <a:close/>
                </a:path>
                <a:path w="843915" h="1066800">
                  <a:moveTo>
                    <a:pt x="735330" y="728345"/>
                  </a:moveTo>
                  <a:lnTo>
                    <a:pt x="634263" y="324942"/>
                  </a:lnTo>
                  <a:lnTo>
                    <a:pt x="597750" y="292239"/>
                  </a:lnTo>
                  <a:lnTo>
                    <a:pt x="580161" y="293204"/>
                  </a:lnTo>
                  <a:lnTo>
                    <a:pt x="564311" y="300913"/>
                  </a:lnTo>
                  <a:lnTo>
                    <a:pt x="553034" y="313639"/>
                  </a:lnTo>
                  <a:lnTo>
                    <a:pt x="547357" y="329666"/>
                  </a:lnTo>
                  <a:lnTo>
                    <a:pt x="548309" y="347243"/>
                  </a:lnTo>
                  <a:lnTo>
                    <a:pt x="648423" y="733069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71"/>
                  </a:lnTo>
                  <a:lnTo>
                    <a:pt x="702525" y="764794"/>
                  </a:lnTo>
                  <a:lnTo>
                    <a:pt x="718375" y="757097"/>
                  </a:lnTo>
                  <a:lnTo>
                    <a:pt x="729653" y="744359"/>
                  </a:lnTo>
                  <a:lnTo>
                    <a:pt x="735330" y="728345"/>
                  </a:lnTo>
                  <a:close/>
                </a:path>
                <a:path w="843915" h="1066800">
                  <a:moveTo>
                    <a:pt x="843534" y="998855"/>
                  </a:moveTo>
                  <a:lnTo>
                    <a:pt x="817968" y="900341"/>
                  </a:lnTo>
                  <a:lnTo>
                    <a:pt x="776516" y="841235"/>
                  </a:lnTo>
                  <a:lnTo>
                    <a:pt x="744258" y="813904"/>
                  </a:lnTo>
                  <a:lnTo>
                    <a:pt x="713651" y="807656"/>
                  </a:lnTo>
                  <a:lnTo>
                    <a:pt x="689952" y="828001"/>
                  </a:lnTo>
                  <a:lnTo>
                    <a:pt x="675043" y="867562"/>
                  </a:lnTo>
                  <a:lnTo>
                    <a:pt x="667842" y="916343"/>
                  </a:lnTo>
                  <a:lnTo>
                    <a:pt x="667258" y="964311"/>
                  </a:lnTo>
                  <a:lnTo>
                    <a:pt x="672223" y="1001445"/>
                  </a:lnTo>
                  <a:lnTo>
                    <a:pt x="687628" y="1033043"/>
                  </a:lnTo>
                  <a:lnTo>
                    <a:pt x="713117" y="1055509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51"/>
                  </a:lnTo>
                  <a:lnTo>
                    <a:pt x="834618" y="1023975"/>
                  </a:lnTo>
                  <a:lnTo>
                    <a:pt x="843534" y="99885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90"/>
            <a:ext cx="1200785" cy="868680"/>
            <a:chOff x="107338" y="2449290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7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90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55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68"/>
            <a:ext cx="857250" cy="826769"/>
            <a:chOff x="6705981" y="281868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88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6"/>
                  </a:lnTo>
                  <a:lnTo>
                    <a:pt x="315470" y="316105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1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1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4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8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6"/>
                  </a:lnTo>
                  <a:lnTo>
                    <a:pt x="786141" y="0"/>
                  </a:lnTo>
                  <a:lnTo>
                    <a:pt x="786141" y="9697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68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9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8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2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6" y="704218"/>
                  </a:lnTo>
                  <a:lnTo>
                    <a:pt x="63532" y="704391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4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0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0"/>
                  </a:lnTo>
                  <a:close/>
                </a:path>
                <a:path w="857250" h="826769">
                  <a:moveTo>
                    <a:pt x="563320" y="565367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7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0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5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8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7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4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6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75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27"/>
            <a:ext cx="1059815" cy="984885"/>
            <a:chOff x="6503378" y="2185027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394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0" y="380434"/>
                  </a:lnTo>
                  <a:lnTo>
                    <a:pt x="928630" y="731655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0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0" y="310414"/>
                  </a:lnTo>
                  <a:lnTo>
                    <a:pt x="928630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0" y="31574"/>
                  </a:lnTo>
                  <a:lnTo>
                    <a:pt x="928630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27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2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8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1" y="901896"/>
                  </a:lnTo>
                  <a:lnTo>
                    <a:pt x="286293" y="852492"/>
                  </a:lnTo>
                  <a:lnTo>
                    <a:pt x="230140" y="468258"/>
                  </a:lnTo>
                  <a:lnTo>
                    <a:pt x="113661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39"/>
                  </a:lnTo>
                  <a:lnTo>
                    <a:pt x="0" y="303978"/>
                  </a:lnTo>
                  <a:lnTo>
                    <a:pt x="14833" y="265400"/>
                  </a:lnTo>
                  <a:lnTo>
                    <a:pt x="41989" y="233207"/>
                  </a:lnTo>
                  <a:lnTo>
                    <a:pt x="79413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3" y="387"/>
                  </a:lnTo>
                  <a:lnTo>
                    <a:pt x="1030294" y="32739"/>
                  </a:lnTo>
                  <a:lnTo>
                    <a:pt x="646889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1" y="321984"/>
                  </a:lnTo>
                  <a:lnTo>
                    <a:pt x="82794" y="336425"/>
                  </a:lnTo>
                  <a:lnTo>
                    <a:pt x="87171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90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9" y="886344"/>
                  </a:lnTo>
                  <a:lnTo>
                    <a:pt x="547372" y="894158"/>
                  </a:lnTo>
                  <a:lnTo>
                    <a:pt x="609968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9"/>
                  </a:lnTo>
                  <a:lnTo>
                    <a:pt x="1038699" y="904409"/>
                  </a:lnTo>
                  <a:lnTo>
                    <a:pt x="985054" y="924699"/>
                  </a:lnTo>
                  <a:lnTo>
                    <a:pt x="923134" y="942848"/>
                  </a:lnTo>
                  <a:lnTo>
                    <a:pt x="852619" y="958595"/>
                  </a:lnTo>
                  <a:lnTo>
                    <a:pt x="773192" y="971682"/>
                  </a:lnTo>
                  <a:close/>
                </a:path>
                <a:path w="1059815" h="984885">
                  <a:moveTo>
                    <a:pt x="1059471" y="120887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4" y="32739"/>
                  </a:lnTo>
                  <a:lnTo>
                    <a:pt x="1059471" y="35335"/>
                  </a:lnTo>
                  <a:lnTo>
                    <a:pt x="1059471" y="120887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5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1" y="502800"/>
                  </a:lnTo>
                  <a:lnTo>
                    <a:pt x="722662" y="504795"/>
                  </a:lnTo>
                  <a:lnTo>
                    <a:pt x="715621" y="506379"/>
                  </a:lnTo>
                  <a:lnTo>
                    <a:pt x="708705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3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9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882744" y="3147923"/>
            <a:ext cx="4959985" cy="4857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000" u="heavy" spc="-755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000" u="heavy" spc="5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DejaVu Serif"/>
                <a:cs typeface="DejaVu Serif"/>
              </a:rPr>
              <a:t>SINAVA</a:t>
            </a:r>
            <a:r>
              <a:rPr sz="3000" u="heavy" spc="-5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DejaVu Serif"/>
                <a:cs typeface="DejaVu Serif"/>
              </a:rPr>
              <a:t> </a:t>
            </a:r>
            <a:r>
              <a:rPr sz="3000" u="heavy" spc="5" dirty="0">
                <a:solidFill>
                  <a:schemeClr val="tx1"/>
                </a:solidFill>
                <a:uFill>
                  <a:solidFill>
                    <a:srgbClr val="FFFFFF"/>
                  </a:solidFill>
                </a:uFill>
                <a:latin typeface="DejaVu Serif"/>
                <a:cs typeface="DejaVu Serif"/>
              </a:rPr>
              <a:t>GİRMEYENLER </a:t>
            </a:r>
            <a:endParaRPr sz="3000" dirty="0">
              <a:solidFill>
                <a:schemeClr val="tx1"/>
              </a:solidFill>
              <a:latin typeface="DejaVu Serif"/>
              <a:cs typeface="DejaVu Serif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idx="1"/>
          </p:nvPr>
        </p:nvSpPr>
        <p:spPr>
          <a:xfrm>
            <a:off x="1222874" y="4257664"/>
            <a:ext cx="5447543" cy="37293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" marR="20320">
              <a:lnSpc>
                <a:spcPct val="116799"/>
              </a:lnSpc>
              <a:spcBef>
                <a:spcPts val="95"/>
              </a:spcBef>
            </a:pPr>
            <a:r>
              <a:rPr sz="3200" spc="5" dirty="0">
                <a:solidFill>
                  <a:srgbClr val="FFFFFF"/>
                </a:solidFill>
              </a:rPr>
              <a:t>*</a:t>
            </a:r>
            <a:r>
              <a:rPr sz="3200" spc="5" dirty="0"/>
              <a:t>Yerel Yerleştirme ile öğrenci  alan</a:t>
            </a:r>
            <a:r>
              <a:rPr sz="3200" dirty="0"/>
              <a:t> </a:t>
            </a:r>
            <a:r>
              <a:rPr sz="3200" spc="5" dirty="0"/>
              <a:t>okulları</a:t>
            </a:r>
          </a:p>
          <a:p>
            <a:pPr marL="17145">
              <a:lnSpc>
                <a:spcPct val="100000"/>
              </a:lnSpc>
              <a:spcBef>
                <a:spcPts val="30"/>
              </a:spcBef>
            </a:pPr>
            <a:endParaRPr sz="3200" dirty="0"/>
          </a:p>
          <a:p>
            <a:pPr marL="151130">
              <a:lnSpc>
                <a:spcPct val="100000"/>
              </a:lnSpc>
              <a:spcBef>
                <a:spcPts val="5"/>
              </a:spcBef>
            </a:pPr>
            <a:r>
              <a:rPr sz="3200" spc="5" dirty="0">
                <a:solidFill>
                  <a:srgbClr val="FFFFFF"/>
                </a:solidFill>
              </a:rPr>
              <a:t>*</a:t>
            </a:r>
            <a:r>
              <a:rPr sz="3200" spc="5" dirty="0">
                <a:solidFill>
                  <a:srgbClr val="008037"/>
                </a:solidFill>
              </a:rPr>
              <a:t>Pansiyonlu</a:t>
            </a:r>
            <a:r>
              <a:rPr sz="3200" dirty="0">
                <a:solidFill>
                  <a:srgbClr val="008037"/>
                </a:solidFill>
              </a:rPr>
              <a:t> </a:t>
            </a:r>
            <a:r>
              <a:rPr sz="3200" spc="5" dirty="0">
                <a:solidFill>
                  <a:srgbClr val="008037"/>
                </a:solidFill>
              </a:rPr>
              <a:t>Okulları</a:t>
            </a:r>
          </a:p>
          <a:p>
            <a:pPr marL="17145">
              <a:lnSpc>
                <a:spcPct val="100000"/>
              </a:lnSpc>
              <a:spcBef>
                <a:spcPts val="15"/>
              </a:spcBef>
            </a:pPr>
            <a:endParaRPr sz="3200" dirty="0"/>
          </a:p>
          <a:p>
            <a:pPr marL="3520440">
              <a:lnSpc>
                <a:spcPct val="100000"/>
              </a:lnSpc>
            </a:pPr>
            <a:r>
              <a:rPr sz="3200" dirty="0">
                <a:solidFill>
                  <a:schemeClr val="tx1"/>
                </a:solidFill>
              </a:rPr>
              <a:t>tercih</a:t>
            </a:r>
            <a:r>
              <a:rPr sz="3200" spc="-75" dirty="0">
                <a:solidFill>
                  <a:schemeClr val="tx1"/>
                </a:solidFill>
              </a:rPr>
              <a:t> </a:t>
            </a:r>
            <a:r>
              <a:rPr sz="3200" dirty="0">
                <a:solidFill>
                  <a:schemeClr val="tx1"/>
                </a:solidFill>
              </a:rPr>
              <a:t>edebilir</a:t>
            </a:r>
            <a:r>
              <a:rPr sz="3200" dirty="0">
                <a:solidFill>
                  <a:srgbClr val="FFFFFF"/>
                </a:solidFill>
              </a:rPr>
              <a:t>.</a:t>
            </a:r>
            <a:endParaRPr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49" y="10696573"/>
                </a:moveTo>
                <a:lnTo>
                  <a:pt x="0" y="10696573"/>
                </a:lnTo>
                <a:lnTo>
                  <a:pt x="0" y="0"/>
                </a:lnTo>
                <a:lnTo>
                  <a:pt x="7562849" y="0"/>
                </a:lnTo>
                <a:lnTo>
                  <a:pt x="7562849" y="10696573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0"/>
            <a:ext cx="843915" cy="1066800"/>
            <a:chOff x="0" y="331670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63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4" y="446453"/>
                  </a:lnTo>
                  <a:lnTo>
                    <a:pt x="62089" y="444403"/>
                  </a:lnTo>
                  <a:lnTo>
                    <a:pt x="69119" y="441937"/>
                  </a:lnTo>
                  <a:lnTo>
                    <a:pt x="76135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1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6" y="449366"/>
                  </a:lnTo>
                  <a:lnTo>
                    <a:pt x="47828" y="448105"/>
                  </a:lnTo>
                  <a:lnTo>
                    <a:pt x="55004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1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7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6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72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34"/>
                  </a:moveTo>
                  <a:lnTo>
                    <a:pt x="598093" y="52997"/>
                  </a:lnTo>
                  <a:lnTo>
                    <a:pt x="572871" y="26466"/>
                  </a:lnTo>
                  <a:lnTo>
                    <a:pt x="533946" y="6337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703"/>
                  </a:lnTo>
                  <a:lnTo>
                    <a:pt x="519404" y="97447"/>
                  </a:lnTo>
                  <a:lnTo>
                    <a:pt x="529488" y="108038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63"/>
                  </a:lnTo>
                  <a:lnTo>
                    <a:pt x="525195" y="163068"/>
                  </a:lnTo>
                  <a:lnTo>
                    <a:pt x="513207" y="172148"/>
                  </a:lnTo>
                  <a:lnTo>
                    <a:pt x="0" y="439470"/>
                  </a:lnTo>
                  <a:lnTo>
                    <a:pt x="0" y="535254"/>
                  </a:lnTo>
                  <a:lnTo>
                    <a:pt x="365366" y="349084"/>
                  </a:lnTo>
                  <a:lnTo>
                    <a:pt x="454329" y="691921"/>
                  </a:lnTo>
                  <a:lnTo>
                    <a:pt x="444398" y="732218"/>
                  </a:lnTo>
                  <a:lnTo>
                    <a:pt x="396925" y="784885"/>
                  </a:lnTo>
                  <a:lnTo>
                    <a:pt x="358482" y="813473"/>
                  </a:lnTo>
                  <a:lnTo>
                    <a:pt x="309918" y="842327"/>
                  </a:lnTo>
                  <a:lnTo>
                    <a:pt x="250990" y="870470"/>
                  </a:lnTo>
                  <a:lnTo>
                    <a:pt x="181432" y="896975"/>
                  </a:lnTo>
                  <a:lnTo>
                    <a:pt x="101015" y="920877"/>
                  </a:lnTo>
                  <a:lnTo>
                    <a:pt x="19126" y="939088"/>
                  </a:lnTo>
                  <a:lnTo>
                    <a:pt x="0" y="941857"/>
                  </a:lnTo>
                  <a:lnTo>
                    <a:pt x="0" y="1033018"/>
                  </a:lnTo>
                  <a:lnTo>
                    <a:pt x="47574" y="1024394"/>
                  </a:lnTo>
                  <a:lnTo>
                    <a:pt x="123266" y="1006614"/>
                  </a:lnTo>
                  <a:lnTo>
                    <a:pt x="198031" y="985342"/>
                  </a:lnTo>
                  <a:lnTo>
                    <a:pt x="264655" y="962647"/>
                  </a:lnTo>
                  <a:lnTo>
                    <a:pt x="323405" y="938682"/>
                  </a:lnTo>
                  <a:lnTo>
                    <a:pt x="374561" y="913638"/>
                  </a:lnTo>
                  <a:lnTo>
                    <a:pt x="418414" y="887704"/>
                  </a:lnTo>
                  <a:lnTo>
                    <a:pt x="455244" y="861047"/>
                  </a:lnTo>
                  <a:lnTo>
                    <a:pt x="485343" y="833856"/>
                  </a:lnTo>
                  <a:lnTo>
                    <a:pt x="526440" y="778598"/>
                  </a:lnTo>
                  <a:lnTo>
                    <a:pt x="543991" y="723366"/>
                  </a:lnTo>
                  <a:lnTo>
                    <a:pt x="544652" y="696214"/>
                  </a:lnTo>
                  <a:lnTo>
                    <a:pt x="540258" y="669620"/>
                  </a:lnTo>
                  <a:lnTo>
                    <a:pt x="451294" y="326783"/>
                  </a:lnTo>
                  <a:lnTo>
                    <a:pt x="446163" y="306984"/>
                  </a:lnTo>
                  <a:lnTo>
                    <a:pt x="554189" y="250710"/>
                  </a:lnTo>
                  <a:lnTo>
                    <a:pt x="590257" y="223405"/>
                  </a:lnTo>
                  <a:lnTo>
                    <a:pt x="614502" y="186880"/>
                  </a:lnTo>
                  <a:lnTo>
                    <a:pt x="623633" y="151434"/>
                  </a:lnTo>
                  <a:close/>
                </a:path>
                <a:path w="843915" h="1066800">
                  <a:moveTo>
                    <a:pt x="735330" y="728345"/>
                  </a:moveTo>
                  <a:lnTo>
                    <a:pt x="634263" y="324942"/>
                  </a:lnTo>
                  <a:lnTo>
                    <a:pt x="597750" y="292239"/>
                  </a:lnTo>
                  <a:lnTo>
                    <a:pt x="580161" y="293204"/>
                  </a:lnTo>
                  <a:lnTo>
                    <a:pt x="564311" y="300913"/>
                  </a:lnTo>
                  <a:lnTo>
                    <a:pt x="553034" y="313639"/>
                  </a:lnTo>
                  <a:lnTo>
                    <a:pt x="547357" y="329666"/>
                  </a:lnTo>
                  <a:lnTo>
                    <a:pt x="548309" y="347243"/>
                  </a:lnTo>
                  <a:lnTo>
                    <a:pt x="648423" y="733069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71"/>
                  </a:lnTo>
                  <a:lnTo>
                    <a:pt x="702525" y="764794"/>
                  </a:lnTo>
                  <a:lnTo>
                    <a:pt x="718375" y="757097"/>
                  </a:lnTo>
                  <a:lnTo>
                    <a:pt x="729653" y="744359"/>
                  </a:lnTo>
                  <a:lnTo>
                    <a:pt x="735330" y="728345"/>
                  </a:lnTo>
                  <a:close/>
                </a:path>
                <a:path w="843915" h="1066800">
                  <a:moveTo>
                    <a:pt x="843534" y="998855"/>
                  </a:moveTo>
                  <a:lnTo>
                    <a:pt x="817968" y="900341"/>
                  </a:lnTo>
                  <a:lnTo>
                    <a:pt x="776516" y="841235"/>
                  </a:lnTo>
                  <a:lnTo>
                    <a:pt x="744258" y="813904"/>
                  </a:lnTo>
                  <a:lnTo>
                    <a:pt x="713651" y="807656"/>
                  </a:lnTo>
                  <a:lnTo>
                    <a:pt x="689952" y="828001"/>
                  </a:lnTo>
                  <a:lnTo>
                    <a:pt x="675043" y="867562"/>
                  </a:lnTo>
                  <a:lnTo>
                    <a:pt x="667842" y="916343"/>
                  </a:lnTo>
                  <a:lnTo>
                    <a:pt x="667258" y="964311"/>
                  </a:lnTo>
                  <a:lnTo>
                    <a:pt x="672223" y="1001445"/>
                  </a:lnTo>
                  <a:lnTo>
                    <a:pt x="687628" y="1033043"/>
                  </a:lnTo>
                  <a:lnTo>
                    <a:pt x="713117" y="1055509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51"/>
                  </a:lnTo>
                  <a:lnTo>
                    <a:pt x="834618" y="1023975"/>
                  </a:lnTo>
                  <a:lnTo>
                    <a:pt x="843534" y="99885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87"/>
            <a:ext cx="1200785" cy="868680"/>
            <a:chOff x="107338" y="2449287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4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87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58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69"/>
            <a:ext cx="857250" cy="826769"/>
            <a:chOff x="6705981" y="281869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89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7"/>
                  </a:lnTo>
                  <a:lnTo>
                    <a:pt x="315470" y="316106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2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2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5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9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7"/>
                  </a:lnTo>
                  <a:lnTo>
                    <a:pt x="786141" y="0"/>
                  </a:lnTo>
                  <a:lnTo>
                    <a:pt x="786141" y="96979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69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9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9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3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6" y="704218"/>
                  </a:lnTo>
                  <a:lnTo>
                    <a:pt x="63532" y="704391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5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1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1"/>
                  </a:lnTo>
                  <a:close/>
                </a:path>
                <a:path w="857250" h="826769">
                  <a:moveTo>
                    <a:pt x="563320" y="565368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8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1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4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9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8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5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7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75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30"/>
            <a:ext cx="1059815" cy="984885"/>
            <a:chOff x="6503378" y="2185030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397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1" y="380434"/>
                  </a:lnTo>
                  <a:lnTo>
                    <a:pt x="928631" y="731654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1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1" y="310414"/>
                  </a:lnTo>
                  <a:lnTo>
                    <a:pt x="928631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1" y="31574"/>
                  </a:lnTo>
                  <a:lnTo>
                    <a:pt x="928631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30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1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7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0" y="901896"/>
                  </a:lnTo>
                  <a:lnTo>
                    <a:pt x="286292" y="852492"/>
                  </a:lnTo>
                  <a:lnTo>
                    <a:pt x="230139" y="468258"/>
                  </a:lnTo>
                  <a:lnTo>
                    <a:pt x="113660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40"/>
                  </a:lnTo>
                  <a:lnTo>
                    <a:pt x="0" y="303977"/>
                  </a:lnTo>
                  <a:lnTo>
                    <a:pt x="14833" y="265400"/>
                  </a:lnTo>
                  <a:lnTo>
                    <a:pt x="41988" y="233207"/>
                  </a:lnTo>
                  <a:lnTo>
                    <a:pt x="79412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2" y="387"/>
                  </a:lnTo>
                  <a:lnTo>
                    <a:pt x="1030293" y="32739"/>
                  </a:lnTo>
                  <a:lnTo>
                    <a:pt x="646888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0" y="321984"/>
                  </a:lnTo>
                  <a:lnTo>
                    <a:pt x="82794" y="336425"/>
                  </a:lnTo>
                  <a:lnTo>
                    <a:pt x="87170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89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8" y="886344"/>
                  </a:lnTo>
                  <a:lnTo>
                    <a:pt x="547372" y="894158"/>
                  </a:lnTo>
                  <a:lnTo>
                    <a:pt x="609967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8"/>
                  </a:lnTo>
                  <a:lnTo>
                    <a:pt x="1038698" y="904409"/>
                  </a:lnTo>
                  <a:lnTo>
                    <a:pt x="985054" y="924699"/>
                  </a:lnTo>
                  <a:lnTo>
                    <a:pt x="923133" y="942848"/>
                  </a:lnTo>
                  <a:lnTo>
                    <a:pt x="852618" y="958595"/>
                  </a:lnTo>
                  <a:lnTo>
                    <a:pt x="773191" y="971682"/>
                  </a:lnTo>
                  <a:close/>
                </a:path>
                <a:path w="1059815" h="984885">
                  <a:moveTo>
                    <a:pt x="1059471" y="120888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3" y="32739"/>
                  </a:lnTo>
                  <a:lnTo>
                    <a:pt x="1059471" y="35335"/>
                  </a:lnTo>
                  <a:lnTo>
                    <a:pt x="1059471" y="120888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4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0" y="502800"/>
                  </a:lnTo>
                  <a:lnTo>
                    <a:pt x="722661" y="504795"/>
                  </a:lnTo>
                  <a:lnTo>
                    <a:pt x="715620" y="506379"/>
                  </a:lnTo>
                  <a:lnTo>
                    <a:pt x="708704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2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8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1002713" y="684974"/>
            <a:ext cx="5573395" cy="1967230"/>
          </a:xfrm>
          <a:prstGeom prst="rect">
            <a:avLst/>
          </a:prstGeom>
        </p:spPr>
        <p:txBody>
          <a:bodyPr vert="horz" wrap="square" lIns="0" tIns="256540" rIns="0" bIns="0" rtlCol="0">
            <a:spAutoFit/>
          </a:bodyPr>
          <a:lstStyle/>
          <a:p>
            <a:pPr marL="12700" marR="5080">
              <a:lnSpc>
                <a:spcPct val="77900"/>
              </a:lnSpc>
              <a:spcBef>
                <a:spcPts val="2020"/>
              </a:spcBef>
            </a:pPr>
            <a:r>
              <a:rPr sz="4150" spc="1340" dirty="0">
                <a:solidFill>
                  <a:srgbClr val="FF5757"/>
                </a:solidFill>
              </a:rPr>
              <a:t>MERKEZ</a:t>
            </a:r>
            <a:r>
              <a:rPr sz="7150" spc="1340" dirty="0">
                <a:solidFill>
                  <a:srgbClr val="FF5757"/>
                </a:solidFill>
              </a:rPr>
              <a:t>İ  </a:t>
            </a:r>
            <a:r>
              <a:rPr sz="4150" spc="1315" dirty="0">
                <a:solidFill>
                  <a:srgbClr val="FF5757"/>
                </a:solidFill>
              </a:rPr>
              <a:t>Y</a:t>
            </a:r>
            <a:r>
              <a:rPr sz="4150" spc="1035" dirty="0">
                <a:solidFill>
                  <a:srgbClr val="FF5757"/>
                </a:solidFill>
              </a:rPr>
              <a:t>E</a:t>
            </a:r>
            <a:r>
              <a:rPr sz="4150" spc="1255" dirty="0">
                <a:solidFill>
                  <a:srgbClr val="FF5757"/>
                </a:solidFill>
              </a:rPr>
              <a:t>R</a:t>
            </a:r>
            <a:r>
              <a:rPr sz="4150" spc="1275" dirty="0">
                <a:solidFill>
                  <a:srgbClr val="FF5757"/>
                </a:solidFill>
              </a:rPr>
              <a:t>L</a:t>
            </a:r>
            <a:r>
              <a:rPr sz="4150" spc="1035" dirty="0">
                <a:solidFill>
                  <a:srgbClr val="FF5757"/>
                </a:solidFill>
              </a:rPr>
              <a:t>E</a:t>
            </a:r>
            <a:r>
              <a:rPr sz="7150" spc="-1105" dirty="0">
                <a:solidFill>
                  <a:srgbClr val="FF5757"/>
                </a:solidFill>
              </a:rPr>
              <a:t>Ş</a:t>
            </a:r>
            <a:r>
              <a:rPr sz="4150" spc="1440" dirty="0">
                <a:solidFill>
                  <a:srgbClr val="FF5757"/>
                </a:solidFill>
              </a:rPr>
              <a:t>T</a:t>
            </a:r>
            <a:r>
              <a:rPr sz="7150" spc="305" dirty="0">
                <a:solidFill>
                  <a:srgbClr val="FF5757"/>
                </a:solidFill>
              </a:rPr>
              <a:t>İ</a:t>
            </a:r>
            <a:r>
              <a:rPr sz="4150" spc="1255" dirty="0">
                <a:solidFill>
                  <a:srgbClr val="FF5757"/>
                </a:solidFill>
              </a:rPr>
              <a:t>R</a:t>
            </a:r>
            <a:r>
              <a:rPr sz="4150" spc="2815" dirty="0">
                <a:solidFill>
                  <a:srgbClr val="FF5757"/>
                </a:solidFill>
              </a:rPr>
              <a:t>M</a:t>
            </a:r>
            <a:r>
              <a:rPr sz="4150" spc="869" dirty="0">
                <a:solidFill>
                  <a:srgbClr val="FF5757"/>
                </a:solidFill>
              </a:rPr>
              <a:t>E</a:t>
            </a:r>
            <a:endParaRPr sz="4150"/>
          </a:p>
        </p:txBody>
      </p:sp>
      <p:sp>
        <p:nvSpPr>
          <p:cNvPr id="44" name="object 44"/>
          <p:cNvSpPr txBox="1"/>
          <p:nvPr/>
        </p:nvSpPr>
        <p:spPr>
          <a:xfrm>
            <a:off x="887633" y="3049871"/>
            <a:ext cx="6075045" cy="628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7155">
              <a:lnSpc>
                <a:spcPct val="115300"/>
              </a:lnSpc>
              <a:spcBef>
                <a:spcPts val="100"/>
              </a:spcBef>
            </a:pPr>
            <a:r>
              <a:rPr sz="3200" spc="-5" dirty="0">
                <a:solidFill>
                  <a:srgbClr val="FFFFFF"/>
                </a:solidFill>
                <a:latin typeface="DejaVu Serif"/>
                <a:cs typeface="DejaVu Serif"/>
              </a:rPr>
              <a:t>*</a:t>
            </a:r>
            <a:r>
              <a:rPr sz="3200" spc="-5" dirty="0">
                <a:latin typeface="DejaVu Serif"/>
                <a:cs typeface="DejaVu Serif"/>
              </a:rPr>
              <a:t>Sınav puanı ile öğrenci alan  okullardan</a:t>
            </a:r>
            <a:r>
              <a:rPr sz="3200" spc="-10" dirty="0">
                <a:latin typeface="DejaVu Serif"/>
                <a:cs typeface="DejaVu Serif"/>
              </a:rPr>
              <a:t> </a:t>
            </a:r>
            <a:r>
              <a:rPr sz="3200" spc="-5" dirty="0">
                <a:latin typeface="DejaVu Serif"/>
                <a:cs typeface="DejaVu Serif"/>
              </a:rPr>
              <a:t>oluşmaktadır.</a:t>
            </a:r>
            <a:endParaRPr sz="3200" dirty="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800" dirty="0">
              <a:latin typeface="DejaVu Serif"/>
              <a:cs typeface="DejaVu Serif"/>
            </a:endParaRPr>
          </a:p>
          <a:p>
            <a:pPr marL="12700" marR="14604">
              <a:lnSpc>
                <a:spcPct val="115300"/>
              </a:lnSpc>
            </a:pPr>
            <a:r>
              <a:rPr sz="3200" spc="-5" dirty="0">
                <a:latin typeface="DejaVu Serif"/>
                <a:cs typeface="DejaVu Serif"/>
              </a:rPr>
              <a:t>*</a:t>
            </a:r>
            <a:r>
              <a:rPr sz="32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Yerleştirmede sırasıyla  1.Sınav puanı üstünlüğüne,  2.Okul başarı puanına</a:t>
            </a:r>
            <a:r>
              <a:rPr sz="3200" spc="-40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 </a:t>
            </a:r>
            <a:r>
              <a:rPr sz="32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(OBP),</a:t>
            </a:r>
            <a:endParaRPr sz="3200" dirty="0">
              <a:solidFill>
                <a:schemeClr val="tx1">
                  <a:lumMod val="95000"/>
                  <a:lumOff val="5000"/>
                </a:schemeClr>
              </a:solidFill>
              <a:latin typeface="DejaVu Serif"/>
              <a:cs typeface="DejaVu Serif"/>
            </a:endParaRPr>
          </a:p>
          <a:p>
            <a:pPr marL="12700" marR="936625">
              <a:lnSpc>
                <a:spcPct val="115300"/>
              </a:lnSpc>
              <a:buAutoNum type="arabicPeriod" startAt="3"/>
              <a:tabLst>
                <a:tab pos="530225" algn="l"/>
              </a:tabLst>
            </a:pPr>
            <a:r>
              <a:rPr sz="32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8,7,6 sınıfların yılsonu  başarı puanına,</a:t>
            </a:r>
            <a:endParaRPr sz="3200" dirty="0">
              <a:solidFill>
                <a:schemeClr val="tx1">
                  <a:lumMod val="95000"/>
                  <a:lumOff val="5000"/>
                </a:schemeClr>
              </a:solidFill>
              <a:latin typeface="DejaVu Serif"/>
              <a:cs typeface="DejaVu Serif"/>
            </a:endParaRPr>
          </a:p>
          <a:p>
            <a:pPr marL="788670" indent="-389255">
              <a:lnSpc>
                <a:spcPct val="100000"/>
              </a:lnSpc>
              <a:spcBef>
                <a:spcPts val="590"/>
              </a:spcBef>
              <a:buAutoNum type="arabicPeriod" startAt="3"/>
              <a:tabLst>
                <a:tab pos="789305" algn="l"/>
              </a:tabLst>
            </a:pPr>
            <a:r>
              <a:rPr sz="32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Devam-devamsızlık</a:t>
            </a:r>
            <a:endParaRPr sz="3200" dirty="0">
              <a:solidFill>
                <a:schemeClr val="tx1">
                  <a:lumMod val="95000"/>
                  <a:lumOff val="5000"/>
                </a:schemeClr>
              </a:solidFill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300" dirty="0">
              <a:latin typeface="DejaVu Serif"/>
              <a:cs typeface="DejaVu Serif"/>
            </a:endParaRPr>
          </a:p>
          <a:p>
            <a:pPr marL="2338705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solidFill>
                  <a:srgbClr val="FFFFFF"/>
                </a:solidFill>
                <a:latin typeface="DejaVu Serif"/>
                <a:cs typeface="DejaVu Serif"/>
              </a:rPr>
              <a:t>durumuna</a:t>
            </a:r>
            <a:r>
              <a:rPr sz="3200" spc="-65" dirty="0">
                <a:solidFill>
                  <a:srgbClr val="FFFFFF"/>
                </a:solidFill>
                <a:latin typeface="DejaVu Serif"/>
                <a:cs typeface="DejaVu Serif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DejaVu Serif"/>
                <a:cs typeface="DejaVu Serif"/>
              </a:rPr>
              <a:t>bakılır.</a:t>
            </a:r>
            <a:endParaRPr sz="3200" dirty="0">
              <a:latin typeface="DejaVu Serif"/>
              <a:cs typeface="DejaVu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49" y="10696573"/>
                </a:moveTo>
                <a:lnTo>
                  <a:pt x="0" y="10696573"/>
                </a:lnTo>
                <a:lnTo>
                  <a:pt x="0" y="0"/>
                </a:lnTo>
                <a:lnTo>
                  <a:pt x="7562849" y="0"/>
                </a:lnTo>
                <a:lnTo>
                  <a:pt x="7562849" y="10696573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3"/>
            <a:ext cx="843915" cy="1066800"/>
            <a:chOff x="0" y="331673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67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4" y="446453"/>
                  </a:lnTo>
                  <a:lnTo>
                    <a:pt x="62089" y="444403"/>
                  </a:lnTo>
                  <a:lnTo>
                    <a:pt x="69119" y="441937"/>
                  </a:lnTo>
                  <a:lnTo>
                    <a:pt x="76135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1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7" y="449366"/>
                  </a:lnTo>
                  <a:lnTo>
                    <a:pt x="47828" y="448105"/>
                  </a:lnTo>
                  <a:lnTo>
                    <a:pt x="55004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1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7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7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85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22"/>
                  </a:moveTo>
                  <a:lnTo>
                    <a:pt x="598093" y="52984"/>
                  </a:lnTo>
                  <a:lnTo>
                    <a:pt x="572871" y="26454"/>
                  </a:lnTo>
                  <a:lnTo>
                    <a:pt x="533946" y="6324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690"/>
                  </a:lnTo>
                  <a:lnTo>
                    <a:pt x="519404" y="97434"/>
                  </a:lnTo>
                  <a:lnTo>
                    <a:pt x="529488" y="108026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50"/>
                  </a:lnTo>
                  <a:lnTo>
                    <a:pt x="525195" y="163055"/>
                  </a:lnTo>
                  <a:lnTo>
                    <a:pt x="513207" y="172135"/>
                  </a:lnTo>
                  <a:lnTo>
                    <a:pt x="0" y="439458"/>
                  </a:lnTo>
                  <a:lnTo>
                    <a:pt x="0" y="535241"/>
                  </a:lnTo>
                  <a:lnTo>
                    <a:pt x="365366" y="349072"/>
                  </a:lnTo>
                  <a:lnTo>
                    <a:pt x="454329" y="691908"/>
                  </a:lnTo>
                  <a:lnTo>
                    <a:pt x="444398" y="732205"/>
                  </a:lnTo>
                  <a:lnTo>
                    <a:pt x="396925" y="784872"/>
                  </a:lnTo>
                  <a:lnTo>
                    <a:pt x="358482" y="813473"/>
                  </a:lnTo>
                  <a:lnTo>
                    <a:pt x="309918" y="842314"/>
                  </a:lnTo>
                  <a:lnTo>
                    <a:pt x="250990" y="870458"/>
                  </a:lnTo>
                  <a:lnTo>
                    <a:pt x="181432" y="896962"/>
                  </a:lnTo>
                  <a:lnTo>
                    <a:pt x="101015" y="920877"/>
                  </a:lnTo>
                  <a:lnTo>
                    <a:pt x="19126" y="939076"/>
                  </a:lnTo>
                  <a:lnTo>
                    <a:pt x="0" y="941844"/>
                  </a:lnTo>
                  <a:lnTo>
                    <a:pt x="0" y="1033005"/>
                  </a:lnTo>
                  <a:lnTo>
                    <a:pt x="47574" y="1024382"/>
                  </a:lnTo>
                  <a:lnTo>
                    <a:pt x="123266" y="1006602"/>
                  </a:lnTo>
                  <a:lnTo>
                    <a:pt x="198031" y="985342"/>
                  </a:lnTo>
                  <a:lnTo>
                    <a:pt x="264655" y="962634"/>
                  </a:lnTo>
                  <a:lnTo>
                    <a:pt x="323405" y="938669"/>
                  </a:lnTo>
                  <a:lnTo>
                    <a:pt x="374561" y="913625"/>
                  </a:lnTo>
                  <a:lnTo>
                    <a:pt x="418414" y="887691"/>
                  </a:lnTo>
                  <a:lnTo>
                    <a:pt x="455244" y="861034"/>
                  </a:lnTo>
                  <a:lnTo>
                    <a:pt x="485343" y="833843"/>
                  </a:lnTo>
                  <a:lnTo>
                    <a:pt x="526440" y="778586"/>
                  </a:lnTo>
                  <a:lnTo>
                    <a:pt x="543991" y="723353"/>
                  </a:lnTo>
                  <a:lnTo>
                    <a:pt x="544652" y="696214"/>
                  </a:lnTo>
                  <a:lnTo>
                    <a:pt x="540258" y="669607"/>
                  </a:lnTo>
                  <a:lnTo>
                    <a:pt x="451294" y="326771"/>
                  </a:lnTo>
                  <a:lnTo>
                    <a:pt x="446163" y="306971"/>
                  </a:lnTo>
                  <a:lnTo>
                    <a:pt x="554189" y="250698"/>
                  </a:lnTo>
                  <a:lnTo>
                    <a:pt x="590257" y="223393"/>
                  </a:lnTo>
                  <a:lnTo>
                    <a:pt x="614502" y="186867"/>
                  </a:lnTo>
                  <a:lnTo>
                    <a:pt x="623633" y="151422"/>
                  </a:lnTo>
                  <a:close/>
                </a:path>
                <a:path w="843915" h="1066800">
                  <a:moveTo>
                    <a:pt x="735330" y="728332"/>
                  </a:moveTo>
                  <a:lnTo>
                    <a:pt x="634263" y="324929"/>
                  </a:lnTo>
                  <a:lnTo>
                    <a:pt x="597750" y="292227"/>
                  </a:lnTo>
                  <a:lnTo>
                    <a:pt x="580161" y="293192"/>
                  </a:lnTo>
                  <a:lnTo>
                    <a:pt x="564311" y="300901"/>
                  </a:lnTo>
                  <a:lnTo>
                    <a:pt x="553034" y="313626"/>
                  </a:lnTo>
                  <a:lnTo>
                    <a:pt x="547357" y="329653"/>
                  </a:lnTo>
                  <a:lnTo>
                    <a:pt x="548309" y="347230"/>
                  </a:lnTo>
                  <a:lnTo>
                    <a:pt x="648423" y="733056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59"/>
                  </a:lnTo>
                  <a:lnTo>
                    <a:pt x="702525" y="764794"/>
                  </a:lnTo>
                  <a:lnTo>
                    <a:pt x="718375" y="757085"/>
                  </a:lnTo>
                  <a:lnTo>
                    <a:pt x="729653" y="744347"/>
                  </a:lnTo>
                  <a:lnTo>
                    <a:pt x="735330" y="728332"/>
                  </a:lnTo>
                  <a:close/>
                </a:path>
                <a:path w="843915" h="1066800">
                  <a:moveTo>
                    <a:pt x="843534" y="998842"/>
                  </a:moveTo>
                  <a:lnTo>
                    <a:pt x="817968" y="900328"/>
                  </a:lnTo>
                  <a:lnTo>
                    <a:pt x="776516" y="841222"/>
                  </a:lnTo>
                  <a:lnTo>
                    <a:pt x="744258" y="813892"/>
                  </a:lnTo>
                  <a:lnTo>
                    <a:pt x="713651" y="807643"/>
                  </a:lnTo>
                  <a:lnTo>
                    <a:pt x="689952" y="827989"/>
                  </a:lnTo>
                  <a:lnTo>
                    <a:pt x="675043" y="867549"/>
                  </a:lnTo>
                  <a:lnTo>
                    <a:pt x="667842" y="916330"/>
                  </a:lnTo>
                  <a:lnTo>
                    <a:pt x="667258" y="964298"/>
                  </a:lnTo>
                  <a:lnTo>
                    <a:pt x="672223" y="1001433"/>
                  </a:lnTo>
                  <a:lnTo>
                    <a:pt x="687628" y="1033030"/>
                  </a:lnTo>
                  <a:lnTo>
                    <a:pt x="713117" y="1055497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39"/>
                  </a:lnTo>
                  <a:lnTo>
                    <a:pt x="834618" y="1023975"/>
                  </a:lnTo>
                  <a:lnTo>
                    <a:pt x="843534" y="998842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90"/>
            <a:ext cx="1200785" cy="868680"/>
            <a:chOff x="107338" y="2449290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7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90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58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69"/>
            <a:ext cx="857250" cy="826769"/>
            <a:chOff x="6705981" y="281869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89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7"/>
                  </a:lnTo>
                  <a:lnTo>
                    <a:pt x="315470" y="316106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2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2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5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9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7"/>
                  </a:lnTo>
                  <a:lnTo>
                    <a:pt x="786141" y="0"/>
                  </a:lnTo>
                  <a:lnTo>
                    <a:pt x="786141" y="96979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69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9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9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3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6" y="704218"/>
                  </a:lnTo>
                  <a:lnTo>
                    <a:pt x="63532" y="704391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5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1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1"/>
                  </a:lnTo>
                  <a:close/>
                </a:path>
                <a:path w="857250" h="826769">
                  <a:moveTo>
                    <a:pt x="563320" y="565368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8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1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4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9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8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5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7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78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30"/>
            <a:ext cx="1059815" cy="984885"/>
            <a:chOff x="6503378" y="2185030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397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1" y="380434"/>
                  </a:lnTo>
                  <a:lnTo>
                    <a:pt x="928631" y="731654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1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1" y="310414"/>
                  </a:lnTo>
                  <a:lnTo>
                    <a:pt x="928631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1" y="31574"/>
                  </a:lnTo>
                  <a:lnTo>
                    <a:pt x="928631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30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1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7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0" y="901896"/>
                  </a:lnTo>
                  <a:lnTo>
                    <a:pt x="286292" y="852492"/>
                  </a:lnTo>
                  <a:lnTo>
                    <a:pt x="230139" y="468258"/>
                  </a:lnTo>
                  <a:lnTo>
                    <a:pt x="113660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40"/>
                  </a:lnTo>
                  <a:lnTo>
                    <a:pt x="0" y="303977"/>
                  </a:lnTo>
                  <a:lnTo>
                    <a:pt x="14833" y="265400"/>
                  </a:lnTo>
                  <a:lnTo>
                    <a:pt x="41988" y="233207"/>
                  </a:lnTo>
                  <a:lnTo>
                    <a:pt x="79412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2" y="387"/>
                  </a:lnTo>
                  <a:lnTo>
                    <a:pt x="1030293" y="32739"/>
                  </a:lnTo>
                  <a:lnTo>
                    <a:pt x="646888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0" y="321984"/>
                  </a:lnTo>
                  <a:lnTo>
                    <a:pt x="82794" y="336425"/>
                  </a:lnTo>
                  <a:lnTo>
                    <a:pt x="87170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89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8" y="886344"/>
                  </a:lnTo>
                  <a:lnTo>
                    <a:pt x="547372" y="894158"/>
                  </a:lnTo>
                  <a:lnTo>
                    <a:pt x="609967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8"/>
                  </a:lnTo>
                  <a:lnTo>
                    <a:pt x="1038698" y="904409"/>
                  </a:lnTo>
                  <a:lnTo>
                    <a:pt x="985054" y="924699"/>
                  </a:lnTo>
                  <a:lnTo>
                    <a:pt x="923133" y="942848"/>
                  </a:lnTo>
                  <a:lnTo>
                    <a:pt x="852618" y="958595"/>
                  </a:lnTo>
                  <a:lnTo>
                    <a:pt x="773191" y="971682"/>
                  </a:lnTo>
                  <a:close/>
                </a:path>
                <a:path w="1059815" h="984885">
                  <a:moveTo>
                    <a:pt x="1059471" y="120888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3" y="32739"/>
                  </a:lnTo>
                  <a:lnTo>
                    <a:pt x="1059471" y="35335"/>
                  </a:lnTo>
                  <a:lnTo>
                    <a:pt x="1059471" y="120888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4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0" y="502800"/>
                  </a:lnTo>
                  <a:lnTo>
                    <a:pt x="722661" y="504795"/>
                  </a:lnTo>
                  <a:lnTo>
                    <a:pt x="715620" y="506379"/>
                  </a:lnTo>
                  <a:lnTo>
                    <a:pt x="708704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2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8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1002713" y="1065751"/>
            <a:ext cx="5573395" cy="1586865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12700" marR="5080">
              <a:lnSpc>
                <a:spcPct val="83700"/>
              </a:lnSpc>
              <a:spcBef>
                <a:spcPts val="935"/>
              </a:spcBef>
            </a:pPr>
            <a:r>
              <a:rPr sz="4150" spc="1150" dirty="0">
                <a:solidFill>
                  <a:srgbClr val="FF5757"/>
                </a:solidFill>
              </a:rPr>
              <a:t>YEREL  </a:t>
            </a:r>
            <a:r>
              <a:rPr sz="4150" spc="1315" dirty="0">
                <a:solidFill>
                  <a:srgbClr val="FF5757"/>
                </a:solidFill>
              </a:rPr>
              <a:t>Y</a:t>
            </a:r>
            <a:r>
              <a:rPr sz="4150" spc="1035" dirty="0">
                <a:solidFill>
                  <a:srgbClr val="FF5757"/>
                </a:solidFill>
              </a:rPr>
              <a:t>E</a:t>
            </a:r>
            <a:r>
              <a:rPr sz="4150" spc="1255" dirty="0">
                <a:solidFill>
                  <a:srgbClr val="FF5757"/>
                </a:solidFill>
              </a:rPr>
              <a:t>R</a:t>
            </a:r>
            <a:r>
              <a:rPr sz="4150" spc="1275" dirty="0">
                <a:solidFill>
                  <a:srgbClr val="FF5757"/>
                </a:solidFill>
              </a:rPr>
              <a:t>L</a:t>
            </a:r>
            <a:r>
              <a:rPr sz="4150" spc="1035" dirty="0">
                <a:solidFill>
                  <a:srgbClr val="FF5757"/>
                </a:solidFill>
              </a:rPr>
              <a:t>E</a:t>
            </a:r>
            <a:r>
              <a:rPr sz="7150" spc="-1105" dirty="0">
                <a:solidFill>
                  <a:srgbClr val="FF5757"/>
                </a:solidFill>
              </a:rPr>
              <a:t>Ş</a:t>
            </a:r>
            <a:r>
              <a:rPr sz="4150" spc="1440" dirty="0">
                <a:solidFill>
                  <a:srgbClr val="FF5757"/>
                </a:solidFill>
              </a:rPr>
              <a:t>T</a:t>
            </a:r>
            <a:r>
              <a:rPr sz="7150" spc="305" dirty="0">
                <a:solidFill>
                  <a:srgbClr val="FF5757"/>
                </a:solidFill>
              </a:rPr>
              <a:t>İ</a:t>
            </a:r>
            <a:r>
              <a:rPr sz="4150" spc="1255" dirty="0">
                <a:solidFill>
                  <a:srgbClr val="FF5757"/>
                </a:solidFill>
              </a:rPr>
              <a:t>R</a:t>
            </a:r>
            <a:r>
              <a:rPr sz="4150" spc="2815" dirty="0">
                <a:solidFill>
                  <a:srgbClr val="FF5757"/>
                </a:solidFill>
              </a:rPr>
              <a:t>M</a:t>
            </a:r>
            <a:r>
              <a:rPr sz="4150" spc="869" dirty="0">
                <a:solidFill>
                  <a:srgbClr val="FF5757"/>
                </a:solidFill>
              </a:rPr>
              <a:t>E</a:t>
            </a:r>
            <a:endParaRPr sz="4150" dirty="0"/>
          </a:p>
        </p:txBody>
      </p:sp>
      <p:sp>
        <p:nvSpPr>
          <p:cNvPr id="44" name="object 44"/>
          <p:cNvSpPr txBox="1"/>
          <p:nvPr/>
        </p:nvSpPr>
        <p:spPr>
          <a:xfrm>
            <a:off x="887633" y="3049871"/>
            <a:ext cx="6291580" cy="5650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0645">
              <a:lnSpc>
                <a:spcPct val="115300"/>
              </a:lnSpc>
              <a:spcBef>
                <a:spcPts val="100"/>
              </a:spcBef>
            </a:pPr>
            <a:r>
              <a:rPr sz="3200" spc="-5" dirty="0">
                <a:solidFill>
                  <a:srgbClr val="04337D"/>
                </a:solidFill>
                <a:latin typeface="DejaVu Serif"/>
                <a:cs typeface="DejaVu Serif"/>
              </a:rPr>
              <a:t>*Yerel yerleştirme ile öğrenci  alan okullardan</a:t>
            </a:r>
            <a:r>
              <a:rPr sz="3200" spc="-45" dirty="0">
                <a:solidFill>
                  <a:srgbClr val="04337D"/>
                </a:solidFill>
                <a:latin typeface="DejaVu Serif"/>
                <a:cs typeface="DejaVu Serif"/>
              </a:rPr>
              <a:t> </a:t>
            </a:r>
            <a:r>
              <a:rPr sz="3200" spc="-5" dirty="0">
                <a:solidFill>
                  <a:srgbClr val="04337D"/>
                </a:solidFill>
                <a:latin typeface="DejaVu Serif"/>
                <a:cs typeface="DejaVu Serif"/>
              </a:rPr>
              <a:t>oluşmaktadır.</a:t>
            </a:r>
            <a:endParaRPr sz="320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800">
              <a:latin typeface="DejaVu Serif"/>
              <a:cs typeface="DejaVu Serif"/>
            </a:endParaRPr>
          </a:p>
          <a:p>
            <a:pPr marL="12700" marR="5080">
              <a:lnSpc>
                <a:spcPct val="115300"/>
              </a:lnSpc>
            </a:pPr>
            <a:r>
              <a:rPr sz="3200" spc="-5" dirty="0">
                <a:solidFill>
                  <a:srgbClr val="04337D"/>
                </a:solidFill>
                <a:latin typeface="DejaVu Serif"/>
                <a:cs typeface="DejaVu Serif"/>
              </a:rPr>
              <a:t>*Yerleştirmede sırasıyla  </a:t>
            </a:r>
            <a:r>
              <a:rPr sz="3200" spc="-5" dirty="0">
                <a:solidFill>
                  <a:srgbClr val="FF5757"/>
                </a:solidFill>
                <a:latin typeface="DejaVu Serif"/>
                <a:cs typeface="DejaVu Serif"/>
              </a:rPr>
              <a:t>1.Öğrencinin ikamet adresine,  2.Okul başarı puanına (OBP),  3.Devam-devamsızlık,</a:t>
            </a:r>
            <a:endParaRPr sz="3200">
              <a:latin typeface="DejaVu Serif"/>
              <a:cs typeface="DejaVu Serif"/>
            </a:endParaRPr>
          </a:p>
          <a:p>
            <a:pPr marL="12700" marR="1152525">
              <a:lnSpc>
                <a:spcPct val="115300"/>
              </a:lnSpc>
            </a:pPr>
            <a:r>
              <a:rPr sz="3200" spc="-5" dirty="0">
                <a:solidFill>
                  <a:srgbClr val="FF5757"/>
                </a:solidFill>
                <a:latin typeface="DejaVu Serif"/>
                <a:cs typeface="DejaVu Serif"/>
              </a:rPr>
              <a:t>4. 8,7,6 sınıfların yılsonu  başarı puanına</a:t>
            </a:r>
            <a:endParaRPr sz="3200">
              <a:latin typeface="DejaVu Serif"/>
              <a:cs typeface="DejaVu Serif"/>
            </a:endParaRPr>
          </a:p>
          <a:p>
            <a:pPr marL="4277995">
              <a:lnSpc>
                <a:spcPct val="100000"/>
              </a:lnSpc>
              <a:spcBef>
                <a:spcPts val="590"/>
              </a:spcBef>
            </a:pPr>
            <a:r>
              <a:rPr sz="3200" spc="-5" dirty="0">
                <a:solidFill>
                  <a:srgbClr val="04337D"/>
                </a:solidFill>
                <a:latin typeface="DejaVu Serif"/>
                <a:cs typeface="DejaVu Serif"/>
              </a:rPr>
              <a:t>bakılır.</a:t>
            </a:r>
            <a:endParaRPr sz="3200">
              <a:latin typeface="DejaVu Serif"/>
              <a:cs typeface="DejaVu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49" y="10696574"/>
                </a:moveTo>
                <a:lnTo>
                  <a:pt x="0" y="10696574"/>
                </a:lnTo>
                <a:lnTo>
                  <a:pt x="0" y="0"/>
                </a:lnTo>
                <a:lnTo>
                  <a:pt x="7562849" y="0"/>
                </a:lnTo>
                <a:lnTo>
                  <a:pt x="7562849" y="106965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3"/>
            <a:ext cx="843915" cy="1066800"/>
            <a:chOff x="0" y="331673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67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4" y="446453"/>
                  </a:lnTo>
                  <a:lnTo>
                    <a:pt x="62089" y="444403"/>
                  </a:lnTo>
                  <a:lnTo>
                    <a:pt x="69119" y="441937"/>
                  </a:lnTo>
                  <a:lnTo>
                    <a:pt x="76135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1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7" y="449366"/>
                  </a:lnTo>
                  <a:lnTo>
                    <a:pt x="47828" y="448105"/>
                  </a:lnTo>
                  <a:lnTo>
                    <a:pt x="55004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1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7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7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85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22"/>
                  </a:moveTo>
                  <a:lnTo>
                    <a:pt x="598093" y="52984"/>
                  </a:lnTo>
                  <a:lnTo>
                    <a:pt x="572871" y="26454"/>
                  </a:lnTo>
                  <a:lnTo>
                    <a:pt x="533946" y="6324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690"/>
                  </a:lnTo>
                  <a:lnTo>
                    <a:pt x="519404" y="97434"/>
                  </a:lnTo>
                  <a:lnTo>
                    <a:pt x="529488" y="108026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50"/>
                  </a:lnTo>
                  <a:lnTo>
                    <a:pt x="525195" y="163055"/>
                  </a:lnTo>
                  <a:lnTo>
                    <a:pt x="513207" y="172135"/>
                  </a:lnTo>
                  <a:lnTo>
                    <a:pt x="0" y="439458"/>
                  </a:lnTo>
                  <a:lnTo>
                    <a:pt x="0" y="535241"/>
                  </a:lnTo>
                  <a:lnTo>
                    <a:pt x="365366" y="349072"/>
                  </a:lnTo>
                  <a:lnTo>
                    <a:pt x="454329" y="691908"/>
                  </a:lnTo>
                  <a:lnTo>
                    <a:pt x="444398" y="732205"/>
                  </a:lnTo>
                  <a:lnTo>
                    <a:pt x="396925" y="784872"/>
                  </a:lnTo>
                  <a:lnTo>
                    <a:pt x="358482" y="813473"/>
                  </a:lnTo>
                  <a:lnTo>
                    <a:pt x="309918" y="842314"/>
                  </a:lnTo>
                  <a:lnTo>
                    <a:pt x="250990" y="870458"/>
                  </a:lnTo>
                  <a:lnTo>
                    <a:pt x="181432" y="896962"/>
                  </a:lnTo>
                  <a:lnTo>
                    <a:pt x="101015" y="920877"/>
                  </a:lnTo>
                  <a:lnTo>
                    <a:pt x="19126" y="939076"/>
                  </a:lnTo>
                  <a:lnTo>
                    <a:pt x="0" y="941844"/>
                  </a:lnTo>
                  <a:lnTo>
                    <a:pt x="0" y="1033005"/>
                  </a:lnTo>
                  <a:lnTo>
                    <a:pt x="47574" y="1024382"/>
                  </a:lnTo>
                  <a:lnTo>
                    <a:pt x="123266" y="1006602"/>
                  </a:lnTo>
                  <a:lnTo>
                    <a:pt x="198031" y="985342"/>
                  </a:lnTo>
                  <a:lnTo>
                    <a:pt x="264655" y="962634"/>
                  </a:lnTo>
                  <a:lnTo>
                    <a:pt x="323405" y="938669"/>
                  </a:lnTo>
                  <a:lnTo>
                    <a:pt x="374561" y="913625"/>
                  </a:lnTo>
                  <a:lnTo>
                    <a:pt x="418414" y="887691"/>
                  </a:lnTo>
                  <a:lnTo>
                    <a:pt x="455244" y="861034"/>
                  </a:lnTo>
                  <a:lnTo>
                    <a:pt x="485343" y="833843"/>
                  </a:lnTo>
                  <a:lnTo>
                    <a:pt x="526440" y="778586"/>
                  </a:lnTo>
                  <a:lnTo>
                    <a:pt x="543991" y="723353"/>
                  </a:lnTo>
                  <a:lnTo>
                    <a:pt x="544652" y="696214"/>
                  </a:lnTo>
                  <a:lnTo>
                    <a:pt x="540258" y="669607"/>
                  </a:lnTo>
                  <a:lnTo>
                    <a:pt x="451294" y="326771"/>
                  </a:lnTo>
                  <a:lnTo>
                    <a:pt x="446163" y="306971"/>
                  </a:lnTo>
                  <a:lnTo>
                    <a:pt x="554189" y="250698"/>
                  </a:lnTo>
                  <a:lnTo>
                    <a:pt x="590257" y="223393"/>
                  </a:lnTo>
                  <a:lnTo>
                    <a:pt x="614502" y="186867"/>
                  </a:lnTo>
                  <a:lnTo>
                    <a:pt x="623633" y="151422"/>
                  </a:lnTo>
                  <a:close/>
                </a:path>
                <a:path w="843915" h="1066800">
                  <a:moveTo>
                    <a:pt x="735330" y="728332"/>
                  </a:moveTo>
                  <a:lnTo>
                    <a:pt x="634263" y="324929"/>
                  </a:lnTo>
                  <a:lnTo>
                    <a:pt x="597750" y="292227"/>
                  </a:lnTo>
                  <a:lnTo>
                    <a:pt x="580161" y="293192"/>
                  </a:lnTo>
                  <a:lnTo>
                    <a:pt x="564311" y="300901"/>
                  </a:lnTo>
                  <a:lnTo>
                    <a:pt x="553034" y="313626"/>
                  </a:lnTo>
                  <a:lnTo>
                    <a:pt x="547357" y="329653"/>
                  </a:lnTo>
                  <a:lnTo>
                    <a:pt x="548309" y="347230"/>
                  </a:lnTo>
                  <a:lnTo>
                    <a:pt x="648423" y="733056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59"/>
                  </a:lnTo>
                  <a:lnTo>
                    <a:pt x="702525" y="764794"/>
                  </a:lnTo>
                  <a:lnTo>
                    <a:pt x="718375" y="757085"/>
                  </a:lnTo>
                  <a:lnTo>
                    <a:pt x="729653" y="744347"/>
                  </a:lnTo>
                  <a:lnTo>
                    <a:pt x="735330" y="728332"/>
                  </a:lnTo>
                  <a:close/>
                </a:path>
                <a:path w="843915" h="1066800">
                  <a:moveTo>
                    <a:pt x="843534" y="998842"/>
                  </a:moveTo>
                  <a:lnTo>
                    <a:pt x="817968" y="900328"/>
                  </a:lnTo>
                  <a:lnTo>
                    <a:pt x="776516" y="841222"/>
                  </a:lnTo>
                  <a:lnTo>
                    <a:pt x="744258" y="813892"/>
                  </a:lnTo>
                  <a:lnTo>
                    <a:pt x="713651" y="807643"/>
                  </a:lnTo>
                  <a:lnTo>
                    <a:pt x="689952" y="827989"/>
                  </a:lnTo>
                  <a:lnTo>
                    <a:pt x="675043" y="867549"/>
                  </a:lnTo>
                  <a:lnTo>
                    <a:pt x="667842" y="916330"/>
                  </a:lnTo>
                  <a:lnTo>
                    <a:pt x="667258" y="964298"/>
                  </a:lnTo>
                  <a:lnTo>
                    <a:pt x="672223" y="1001433"/>
                  </a:lnTo>
                  <a:lnTo>
                    <a:pt x="687628" y="1033030"/>
                  </a:lnTo>
                  <a:lnTo>
                    <a:pt x="713117" y="1055497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39"/>
                  </a:lnTo>
                  <a:lnTo>
                    <a:pt x="834618" y="1023975"/>
                  </a:lnTo>
                  <a:lnTo>
                    <a:pt x="843534" y="998842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90"/>
            <a:ext cx="1200785" cy="868680"/>
            <a:chOff x="107338" y="2449290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7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90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58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69"/>
            <a:ext cx="857250" cy="826769"/>
            <a:chOff x="6705981" y="281869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89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7"/>
                  </a:lnTo>
                  <a:lnTo>
                    <a:pt x="315470" y="316106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2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2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5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9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7"/>
                  </a:lnTo>
                  <a:lnTo>
                    <a:pt x="786141" y="0"/>
                  </a:lnTo>
                  <a:lnTo>
                    <a:pt x="786141" y="96979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69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9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9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3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6" y="704218"/>
                  </a:lnTo>
                  <a:lnTo>
                    <a:pt x="63532" y="704391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5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1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1"/>
                  </a:lnTo>
                  <a:close/>
                </a:path>
                <a:path w="857250" h="826769">
                  <a:moveTo>
                    <a:pt x="563320" y="565368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8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1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4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9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8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5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7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75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30"/>
            <a:ext cx="1059815" cy="984885"/>
            <a:chOff x="6503378" y="2185030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397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1" y="380434"/>
                  </a:lnTo>
                  <a:lnTo>
                    <a:pt x="928631" y="731654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1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1" y="310414"/>
                  </a:lnTo>
                  <a:lnTo>
                    <a:pt x="928631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1" y="31574"/>
                  </a:lnTo>
                  <a:lnTo>
                    <a:pt x="928631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30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1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7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0" y="901896"/>
                  </a:lnTo>
                  <a:lnTo>
                    <a:pt x="286292" y="852492"/>
                  </a:lnTo>
                  <a:lnTo>
                    <a:pt x="230139" y="468258"/>
                  </a:lnTo>
                  <a:lnTo>
                    <a:pt x="113660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40"/>
                  </a:lnTo>
                  <a:lnTo>
                    <a:pt x="0" y="303977"/>
                  </a:lnTo>
                  <a:lnTo>
                    <a:pt x="14833" y="265400"/>
                  </a:lnTo>
                  <a:lnTo>
                    <a:pt x="41988" y="233207"/>
                  </a:lnTo>
                  <a:lnTo>
                    <a:pt x="79412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2" y="387"/>
                  </a:lnTo>
                  <a:lnTo>
                    <a:pt x="1030293" y="32739"/>
                  </a:lnTo>
                  <a:lnTo>
                    <a:pt x="646888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0" y="321984"/>
                  </a:lnTo>
                  <a:lnTo>
                    <a:pt x="82794" y="336425"/>
                  </a:lnTo>
                  <a:lnTo>
                    <a:pt x="87170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89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8" y="886344"/>
                  </a:lnTo>
                  <a:lnTo>
                    <a:pt x="547372" y="894158"/>
                  </a:lnTo>
                  <a:lnTo>
                    <a:pt x="609967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8"/>
                  </a:lnTo>
                  <a:lnTo>
                    <a:pt x="1038698" y="904409"/>
                  </a:lnTo>
                  <a:lnTo>
                    <a:pt x="985054" y="924699"/>
                  </a:lnTo>
                  <a:lnTo>
                    <a:pt x="923133" y="942848"/>
                  </a:lnTo>
                  <a:lnTo>
                    <a:pt x="852618" y="958595"/>
                  </a:lnTo>
                  <a:lnTo>
                    <a:pt x="773191" y="971682"/>
                  </a:lnTo>
                  <a:close/>
                </a:path>
                <a:path w="1059815" h="984885">
                  <a:moveTo>
                    <a:pt x="1059471" y="120888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3" y="32739"/>
                  </a:lnTo>
                  <a:lnTo>
                    <a:pt x="1059471" y="35335"/>
                  </a:lnTo>
                  <a:lnTo>
                    <a:pt x="1059471" y="120888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4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0" y="502800"/>
                  </a:lnTo>
                  <a:lnTo>
                    <a:pt x="722661" y="504795"/>
                  </a:lnTo>
                  <a:lnTo>
                    <a:pt x="715620" y="506379"/>
                  </a:lnTo>
                  <a:lnTo>
                    <a:pt x="708704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2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8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061014" y="5470115"/>
            <a:ext cx="1203325" cy="38735"/>
          </a:xfrm>
          <a:custGeom>
            <a:avLst/>
            <a:gdLst/>
            <a:ahLst/>
            <a:cxnLst/>
            <a:rect l="l" t="t" r="r" b="b"/>
            <a:pathLst>
              <a:path w="1203325" h="38735">
                <a:moveTo>
                  <a:pt x="1203117" y="38131"/>
                </a:moveTo>
                <a:lnTo>
                  <a:pt x="0" y="38131"/>
                </a:lnTo>
                <a:lnTo>
                  <a:pt x="0" y="0"/>
                </a:lnTo>
                <a:lnTo>
                  <a:pt x="1203117" y="0"/>
                </a:lnTo>
                <a:lnTo>
                  <a:pt x="1203117" y="38131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549822" y="6032562"/>
            <a:ext cx="980440" cy="38735"/>
          </a:xfrm>
          <a:custGeom>
            <a:avLst/>
            <a:gdLst/>
            <a:ahLst/>
            <a:cxnLst/>
            <a:rect l="l" t="t" r="r" b="b"/>
            <a:pathLst>
              <a:path w="980439" h="38735">
                <a:moveTo>
                  <a:pt x="980188" y="38131"/>
                </a:moveTo>
                <a:lnTo>
                  <a:pt x="0" y="38131"/>
                </a:lnTo>
                <a:lnTo>
                  <a:pt x="0" y="0"/>
                </a:lnTo>
                <a:lnTo>
                  <a:pt x="980188" y="0"/>
                </a:lnTo>
                <a:lnTo>
                  <a:pt x="980188" y="38131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880177" y="3822813"/>
            <a:ext cx="5564505" cy="2275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15300"/>
              </a:lnSpc>
              <a:spcBef>
                <a:spcPts val="100"/>
              </a:spcBef>
            </a:pPr>
            <a:r>
              <a:rPr sz="32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Yerel yerleştirme ile tercih  yapmayı</a:t>
            </a:r>
            <a:r>
              <a:rPr sz="3200" spc="-2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 </a:t>
            </a:r>
            <a:r>
              <a:rPr sz="32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düşünüyorsanız</a:t>
            </a:r>
            <a:endParaRPr sz="3200" dirty="0">
              <a:solidFill>
                <a:schemeClr val="tx1">
                  <a:lumMod val="95000"/>
                  <a:lumOff val="5000"/>
                </a:schemeClr>
              </a:solidFill>
              <a:latin typeface="DejaVu Serif"/>
              <a:cs typeface="DejaVu Serif"/>
            </a:endParaRPr>
          </a:p>
          <a:p>
            <a:pPr marL="481965" marR="474345" algn="ctr">
              <a:lnSpc>
                <a:spcPct val="115300"/>
              </a:lnSpc>
              <a:tabLst>
                <a:tab pos="742315" algn="l"/>
              </a:tabLst>
            </a:pPr>
            <a:r>
              <a:rPr sz="3200" u="heavy" spc="-1645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ED95D"/>
                  </a:solidFill>
                </a:uFill>
                <a:latin typeface="DejaVu Serif"/>
                <a:cs typeface="DejaVu Serif"/>
              </a:rPr>
              <a:t>s</a:t>
            </a:r>
            <a:r>
              <a:rPr sz="3200" spc="620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 </a:t>
            </a:r>
            <a:r>
              <a:rPr sz="3200" u="heavy" spc="-5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ED95D"/>
                  </a:solidFill>
                </a:uFill>
                <a:latin typeface="DejaVu Serif"/>
                <a:cs typeface="DejaVu Serif"/>
              </a:rPr>
              <a:t>ınava </a:t>
            </a:r>
            <a:r>
              <a:rPr sz="32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girmek</a:t>
            </a:r>
            <a:r>
              <a:rPr sz="3200" spc="-20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 </a:t>
            </a:r>
            <a:r>
              <a:rPr sz="3200" u="heavy" spc="-1689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ED95D"/>
                  </a:solidFill>
                </a:uFill>
                <a:latin typeface="DejaVu Serif"/>
                <a:cs typeface="DejaVu Serif"/>
              </a:rPr>
              <a:t>z</a:t>
            </a:r>
            <a:r>
              <a:rPr sz="3200" spc="66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 </a:t>
            </a:r>
            <a:r>
              <a:rPr sz="3200" u="heavy" spc="-5" dirty="0" err="1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ED95D"/>
                  </a:solidFill>
                </a:uFill>
                <a:latin typeface="DejaVu Serif"/>
                <a:cs typeface="DejaVu Serif"/>
              </a:rPr>
              <a:t>orunlu</a:t>
            </a:r>
            <a:r>
              <a:rPr sz="3200" u="heavy" spc="-5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ED95D"/>
                  </a:solidFill>
                </a:uFill>
                <a:latin typeface="DejaVu Serif"/>
                <a:cs typeface="DejaVu Serif"/>
              </a:rPr>
              <a:t> </a:t>
            </a:r>
            <a:r>
              <a:rPr sz="32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 </a:t>
            </a:r>
            <a:r>
              <a:rPr sz="3200" spc="40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 </a:t>
            </a:r>
            <a:endParaRPr lang="tr-TR" sz="3200" spc="40" dirty="0" smtClean="0">
              <a:solidFill>
                <a:schemeClr val="tx1">
                  <a:lumMod val="95000"/>
                  <a:lumOff val="5000"/>
                </a:schemeClr>
              </a:solidFill>
              <a:latin typeface="DejaVu Serif"/>
              <a:cs typeface="DejaVu Serif"/>
            </a:endParaRPr>
          </a:p>
          <a:p>
            <a:pPr marL="481965" marR="474345" algn="ctr">
              <a:lnSpc>
                <a:spcPct val="115300"/>
              </a:lnSpc>
              <a:tabLst>
                <a:tab pos="742315" algn="l"/>
              </a:tabLst>
            </a:pPr>
            <a:r>
              <a:rPr sz="3200" u="heavy" spc="-2050" dirty="0" smtClean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ED95D"/>
                  </a:solidFill>
                </a:uFill>
                <a:latin typeface="DejaVu Serif"/>
                <a:cs typeface="DejaVu Serif"/>
              </a:rPr>
              <a:t>d</a:t>
            </a:r>
            <a:r>
              <a:rPr sz="3200" spc="-20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	</a:t>
            </a:r>
            <a:r>
              <a:rPr sz="3200" u="heavy" spc="-5" dirty="0" err="1" smtClean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FED95D"/>
                  </a:solidFill>
                </a:uFill>
                <a:latin typeface="DejaVu Serif"/>
                <a:cs typeface="DejaVu Serif"/>
              </a:rPr>
              <a:t>e</a:t>
            </a:r>
            <a:r>
              <a:rPr sz="3200" spc="-5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ğildir</a:t>
            </a:r>
            <a:r>
              <a:rPr sz="3200" spc="-5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.</a:t>
            </a:r>
            <a:endParaRPr sz="3200" dirty="0">
              <a:solidFill>
                <a:schemeClr val="tx1">
                  <a:lumMod val="95000"/>
                  <a:lumOff val="5000"/>
                </a:schemeClr>
              </a:solidFill>
              <a:latin typeface="DejaVu Serif"/>
              <a:cs typeface="DejaVu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5557" y="3691963"/>
            <a:ext cx="4954905" cy="2275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5300"/>
              </a:lnSpc>
              <a:spcBef>
                <a:spcPts val="100"/>
              </a:spcBef>
              <a:tabLst>
                <a:tab pos="1953260" algn="l"/>
              </a:tabLst>
            </a:pPr>
            <a:r>
              <a:rPr sz="3200" spc="-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Merkezi	yerleştirme</a:t>
            </a:r>
            <a:r>
              <a:rPr sz="3200" spc="-75" dirty="0">
                <a:solidFill>
                  <a:schemeClr val="tx1">
                    <a:lumMod val="95000"/>
                    <a:lumOff val="5000"/>
                  </a:schemeClr>
                </a:solidFill>
                <a:latin typeface="DejaVu Serif"/>
                <a:cs typeface="DejaVu Serif"/>
              </a:rPr>
              <a:t> </a:t>
            </a:r>
            <a:r>
              <a:rPr sz="3200" spc="-5" dirty="0">
                <a:solidFill>
                  <a:srgbClr val="5D17EB"/>
                </a:solidFill>
                <a:latin typeface="DejaVu Serif"/>
                <a:cs typeface="DejaVu Serif"/>
              </a:rPr>
              <a:t>ile  tercih yapmayı  düşünüyorsanız </a:t>
            </a:r>
            <a:r>
              <a:rPr sz="3200" u="heavy" spc="-1645" dirty="0">
                <a:solidFill>
                  <a:srgbClr val="5D17EB"/>
                </a:solidFill>
                <a:uFill>
                  <a:solidFill>
                    <a:srgbClr val="5D17EB"/>
                  </a:solidFill>
                </a:uFill>
                <a:latin typeface="DejaVu Serif"/>
                <a:cs typeface="DejaVu Serif"/>
              </a:rPr>
              <a:t>s</a:t>
            </a:r>
            <a:r>
              <a:rPr sz="3200" spc="610" dirty="0">
                <a:solidFill>
                  <a:srgbClr val="5D17EB"/>
                </a:solidFill>
                <a:latin typeface="DejaVu Serif"/>
                <a:cs typeface="DejaVu Serif"/>
              </a:rPr>
              <a:t> </a:t>
            </a:r>
            <a:r>
              <a:rPr sz="3200" u="heavy" spc="-5" dirty="0">
                <a:solidFill>
                  <a:srgbClr val="5D17EB"/>
                </a:solidFill>
                <a:uFill>
                  <a:solidFill>
                    <a:srgbClr val="5D17EB"/>
                  </a:solidFill>
                </a:uFill>
                <a:latin typeface="DejaVu Serif"/>
                <a:cs typeface="DejaVu Serif"/>
              </a:rPr>
              <a:t>ınava </a:t>
            </a:r>
            <a:r>
              <a:rPr sz="3200" spc="-5" dirty="0">
                <a:solidFill>
                  <a:srgbClr val="5D17EB"/>
                </a:solidFill>
                <a:latin typeface="DejaVu Serif"/>
                <a:cs typeface="DejaVu Serif"/>
              </a:rPr>
              <a:t> girmek</a:t>
            </a:r>
            <a:r>
              <a:rPr sz="3200" spc="-15" dirty="0">
                <a:solidFill>
                  <a:srgbClr val="5D17EB"/>
                </a:solidFill>
                <a:latin typeface="DejaVu Serif"/>
                <a:cs typeface="DejaVu Serif"/>
              </a:rPr>
              <a:t> </a:t>
            </a:r>
            <a:r>
              <a:rPr sz="3200" spc="-5" dirty="0">
                <a:solidFill>
                  <a:srgbClr val="5D17EB"/>
                </a:solidFill>
                <a:latin typeface="DejaVu Serif"/>
                <a:cs typeface="DejaVu Serif"/>
              </a:rPr>
              <a:t>zorunludur.</a:t>
            </a:r>
            <a:endParaRPr sz="3200" dirty="0">
              <a:latin typeface="DejaVu Serif"/>
              <a:cs typeface="DejaVu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49" y="10696573"/>
                </a:moveTo>
                <a:lnTo>
                  <a:pt x="0" y="10696573"/>
                </a:lnTo>
                <a:lnTo>
                  <a:pt x="0" y="0"/>
                </a:lnTo>
                <a:lnTo>
                  <a:pt x="7562849" y="0"/>
                </a:lnTo>
                <a:lnTo>
                  <a:pt x="7562849" y="10696573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0"/>
            <a:ext cx="843915" cy="1066800"/>
            <a:chOff x="0" y="331670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63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4" y="446453"/>
                  </a:lnTo>
                  <a:lnTo>
                    <a:pt x="62089" y="444403"/>
                  </a:lnTo>
                  <a:lnTo>
                    <a:pt x="69119" y="441937"/>
                  </a:lnTo>
                  <a:lnTo>
                    <a:pt x="76135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1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6" y="449366"/>
                  </a:lnTo>
                  <a:lnTo>
                    <a:pt x="47828" y="448105"/>
                  </a:lnTo>
                  <a:lnTo>
                    <a:pt x="55004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1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7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6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72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34"/>
                  </a:moveTo>
                  <a:lnTo>
                    <a:pt x="598093" y="52997"/>
                  </a:lnTo>
                  <a:lnTo>
                    <a:pt x="572871" y="26466"/>
                  </a:lnTo>
                  <a:lnTo>
                    <a:pt x="533946" y="6337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703"/>
                  </a:lnTo>
                  <a:lnTo>
                    <a:pt x="519404" y="97447"/>
                  </a:lnTo>
                  <a:lnTo>
                    <a:pt x="529488" y="108038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63"/>
                  </a:lnTo>
                  <a:lnTo>
                    <a:pt x="525195" y="163068"/>
                  </a:lnTo>
                  <a:lnTo>
                    <a:pt x="513207" y="172148"/>
                  </a:lnTo>
                  <a:lnTo>
                    <a:pt x="0" y="439470"/>
                  </a:lnTo>
                  <a:lnTo>
                    <a:pt x="0" y="535254"/>
                  </a:lnTo>
                  <a:lnTo>
                    <a:pt x="365366" y="349084"/>
                  </a:lnTo>
                  <a:lnTo>
                    <a:pt x="454329" y="691921"/>
                  </a:lnTo>
                  <a:lnTo>
                    <a:pt x="444398" y="732218"/>
                  </a:lnTo>
                  <a:lnTo>
                    <a:pt x="396925" y="784885"/>
                  </a:lnTo>
                  <a:lnTo>
                    <a:pt x="358482" y="813473"/>
                  </a:lnTo>
                  <a:lnTo>
                    <a:pt x="309918" y="842327"/>
                  </a:lnTo>
                  <a:lnTo>
                    <a:pt x="250990" y="870470"/>
                  </a:lnTo>
                  <a:lnTo>
                    <a:pt x="181432" y="896975"/>
                  </a:lnTo>
                  <a:lnTo>
                    <a:pt x="101015" y="920877"/>
                  </a:lnTo>
                  <a:lnTo>
                    <a:pt x="19126" y="939088"/>
                  </a:lnTo>
                  <a:lnTo>
                    <a:pt x="0" y="941857"/>
                  </a:lnTo>
                  <a:lnTo>
                    <a:pt x="0" y="1033018"/>
                  </a:lnTo>
                  <a:lnTo>
                    <a:pt x="47574" y="1024394"/>
                  </a:lnTo>
                  <a:lnTo>
                    <a:pt x="123266" y="1006614"/>
                  </a:lnTo>
                  <a:lnTo>
                    <a:pt x="198031" y="985342"/>
                  </a:lnTo>
                  <a:lnTo>
                    <a:pt x="264655" y="962647"/>
                  </a:lnTo>
                  <a:lnTo>
                    <a:pt x="323405" y="938682"/>
                  </a:lnTo>
                  <a:lnTo>
                    <a:pt x="374561" y="913638"/>
                  </a:lnTo>
                  <a:lnTo>
                    <a:pt x="418414" y="887704"/>
                  </a:lnTo>
                  <a:lnTo>
                    <a:pt x="455244" y="861047"/>
                  </a:lnTo>
                  <a:lnTo>
                    <a:pt x="485343" y="833856"/>
                  </a:lnTo>
                  <a:lnTo>
                    <a:pt x="526440" y="778598"/>
                  </a:lnTo>
                  <a:lnTo>
                    <a:pt x="543991" y="723366"/>
                  </a:lnTo>
                  <a:lnTo>
                    <a:pt x="544652" y="696214"/>
                  </a:lnTo>
                  <a:lnTo>
                    <a:pt x="540258" y="669620"/>
                  </a:lnTo>
                  <a:lnTo>
                    <a:pt x="451294" y="326783"/>
                  </a:lnTo>
                  <a:lnTo>
                    <a:pt x="446163" y="306984"/>
                  </a:lnTo>
                  <a:lnTo>
                    <a:pt x="554189" y="250710"/>
                  </a:lnTo>
                  <a:lnTo>
                    <a:pt x="590257" y="223405"/>
                  </a:lnTo>
                  <a:lnTo>
                    <a:pt x="614502" y="186880"/>
                  </a:lnTo>
                  <a:lnTo>
                    <a:pt x="623633" y="151434"/>
                  </a:lnTo>
                  <a:close/>
                </a:path>
                <a:path w="843915" h="1066800">
                  <a:moveTo>
                    <a:pt x="735330" y="728345"/>
                  </a:moveTo>
                  <a:lnTo>
                    <a:pt x="634263" y="324942"/>
                  </a:lnTo>
                  <a:lnTo>
                    <a:pt x="597750" y="292239"/>
                  </a:lnTo>
                  <a:lnTo>
                    <a:pt x="580161" y="293204"/>
                  </a:lnTo>
                  <a:lnTo>
                    <a:pt x="564311" y="300913"/>
                  </a:lnTo>
                  <a:lnTo>
                    <a:pt x="553034" y="313639"/>
                  </a:lnTo>
                  <a:lnTo>
                    <a:pt x="547357" y="329666"/>
                  </a:lnTo>
                  <a:lnTo>
                    <a:pt x="548309" y="347243"/>
                  </a:lnTo>
                  <a:lnTo>
                    <a:pt x="648423" y="733069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71"/>
                  </a:lnTo>
                  <a:lnTo>
                    <a:pt x="702525" y="764794"/>
                  </a:lnTo>
                  <a:lnTo>
                    <a:pt x="718375" y="757097"/>
                  </a:lnTo>
                  <a:lnTo>
                    <a:pt x="729653" y="744359"/>
                  </a:lnTo>
                  <a:lnTo>
                    <a:pt x="735330" y="728345"/>
                  </a:lnTo>
                  <a:close/>
                </a:path>
                <a:path w="843915" h="1066800">
                  <a:moveTo>
                    <a:pt x="843534" y="998855"/>
                  </a:moveTo>
                  <a:lnTo>
                    <a:pt x="817968" y="900341"/>
                  </a:lnTo>
                  <a:lnTo>
                    <a:pt x="776516" y="841235"/>
                  </a:lnTo>
                  <a:lnTo>
                    <a:pt x="744258" y="813904"/>
                  </a:lnTo>
                  <a:lnTo>
                    <a:pt x="713651" y="807656"/>
                  </a:lnTo>
                  <a:lnTo>
                    <a:pt x="689952" y="828001"/>
                  </a:lnTo>
                  <a:lnTo>
                    <a:pt x="675043" y="867562"/>
                  </a:lnTo>
                  <a:lnTo>
                    <a:pt x="667842" y="916343"/>
                  </a:lnTo>
                  <a:lnTo>
                    <a:pt x="667258" y="964311"/>
                  </a:lnTo>
                  <a:lnTo>
                    <a:pt x="672223" y="1001445"/>
                  </a:lnTo>
                  <a:lnTo>
                    <a:pt x="687628" y="1033043"/>
                  </a:lnTo>
                  <a:lnTo>
                    <a:pt x="713117" y="1055509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51"/>
                  </a:lnTo>
                  <a:lnTo>
                    <a:pt x="834618" y="1023975"/>
                  </a:lnTo>
                  <a:lnTo>
                    <a:pt x="843534" y="99885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87"/>
            <a:ext cx="1200785" cy="868680"/>
            <a:chOff x="107338" y="2449287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4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87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58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69"/>
            <a:ext cx="857250" cy="826769"/>
            <a:chOff x="6705981" y="281869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89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7"/>
                  </a:lnTo>
                  <a:lnTo>
                    <a:pt x="315470" y="316106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2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2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5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9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7"/>
                  </a:lnTo>
                  <a:lnTo>
                    <a:pt x="786141" y="0"/>
                  </a:lnTo>
                  <a:lnTo>
                    <a:pt x="786141" y="96979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69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9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9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3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6" y="704218"/>
                  </a:lnTo>
                  <a:lnTo>
                    <a:pt x="63532" y="704391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5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1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1"/>
                  </a:lnTo>
                  <a:close/>
                </a:path>
                <a:path w="857250" h="826769">
                  <a:moveTo>
                    <a:pt x="563320" y="565368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8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1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4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9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8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5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7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75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30"/>
            <a:ext cx="1059815" cy="984885"/>
            <a:chOff x="6503378" y="2185030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397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1" y="380434"/>
                  </a:lnTo>
                  <a:lnTo>
                    <a:pt x="928631" y="731654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1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1" y="310414"/>
                  </a:lnTo>
                  <a:lnTo>
                    <a:pt x="928631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1" y="31574"/>
                  </a:lnTo>
                  <a:lnTo>
                    <a:pt x="928631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30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1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7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0" y="901896"/>
                  </a:lnTo>
                  <a:lnTo>
                    <a:pt x="286292" y="852492"/>
                  </a:lnTo>
                  <a:lnTo>
                    <a:pt x="230139" y="468258"/>
                  </a:lnTo>
                  <a:lnTo>
                    <a:pt x="113660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40"/>
                  </a:lnTo>
                  <a:lnTo>
                    <a:pt x="0" y="303977"/>
                  </a:lnTo>
                  <a:lnTo>
                    <a:pt x="14833" y="265400"/>
                  </a:lnTo>
                  <a:lnTo>
                    <a:pt x="41988" y="233207"/>
                  </a:lnTo>
                  <a:lnTo>
                    <a:pt x="79412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2" y="387"/>
                  </a:lnTo>
                  <a:lnTo>
                    <a:pt x="1030293" y="32739"/>
                  </a:lnTo>
                  <a:lnTo>
                    <a:pt x="646888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0" y="321984"/>
                  </a:lnTo>
                  <a:lnTo>
                    <a:pt x="82794" y="336425"/>
                  </a:lnTo>
                  <a:lnTo>
                    <a:pt x="87170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89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8" y="886344"/>
                  </a:lnTo>
                  <a:lnTo>
                    <a:pt x="547372" y="894158"/>
                  </a:lnTo>
                  <a:lnTo>
                    <a:pt x="609967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8"/>
                  </a:lnTo>
                  <a:lnTo>
                    <a:pt x="1038698" y="904409"/>
                  </a:lnTo>
                  <a:lnTo>
                    <a:pt x="985054" y="924699"/>
                  </a:lnTo>
                  <a:lnTo>
                    <a:pt x="923133" y="942848"/>
                  </a:lnTo>
                  <a:lnTo>
                    <a:pt x="852618" y="958595"/>
                  </a:lnTo>
                  <a:lnTo>
                    <a:pt x="773191" y="971682"/>
                  </a:lnTo>
                  <a:close/>
                </a:path>
                <a:path w="1059815" h="984885">
                  <a:moveTo>
                    <a:pt x="1059471" y="120888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3" y="32739"/>
                  </a:lnTo>
                  <a:lnTo>
                    <a:pt x="1059471" y="35335"/>
                  </a:lnTo>
                  <a:lnTo>
                    <a:pt x="1059471" y="120888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4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0" y="502800"/>
                  </a:lnTo>
                  <a:lnTo>
                    <a:pt x="722661" y="504795"/>
                  </a:lnTo>
                  <a:lnTo>
                    <a:pt x="715620" y="506379"/>
                  </a:lnTo>
                  <a:lnTo>
                    <a:pt x="708704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2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8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1200926" y="1595353"/>
            <a:ext cx="5221605" cy="252984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ts val="9835"/>
              </a:lnSpc>
              <a:spcBef>
                <a:spcPts val="135"/>
              </a:spcBef>
            </a:pPr>
            <a:r>
              <a:rPr sz="8450" spc="540" dirty="0">
                <a:solidFill>
                  <a:srgbClr val="FF5757"/>
                </a:solidFill>
              </a:rPr>
              <a:t>2</a:t>
            </a:r>
            <a:endParaRPr sz="8450"/>
          </a:p>
          <a:p>
            <a:pPr algn="ctr">
              <a:lnSpc>
                <a:spcPts val="9835"/>
              </a:lnSpc>
            </a:pPr>
            <a:r>
              <a:rPr sz="8450" spc="550" dirty="0">
                <a:solidFill>
                  <a:srgbClr val="FF5757"/>
                </a:solidFill>
              </a:rPr>
              <a:t>O</a:t>
            </a:r>
            <a:r>
              <a:rPr sz="8450" spc="520" dirty="0">
                <a:solidFill>
                  <a:srgbClr val="FF5757"/>
                </a:solidFill>
              </a:rPr>
              <a:t>T</a:t>
            </a:r>
            <a:r>
              <a:rPr sz="8450" spc="540" dirty="0">
                <a:solidFill>
                  <a:srgbClr val="FF5757"/>
                </a:solidFill>
              </a:rPr>
              <a:t>U</a:t>
            </a:r>
            <a:r>
              <a:rPr sz="8450" spc="-20" dirty="0">
                <a:solidFill>
                  <a:srgbClr val="FF5757"/>
                </a:solidFill>
              </a:rPr>
              <a:t>R</a:t>
            </a:r>
            <a:r>
              <a:rPr sz="8450" spc="540" dirty="0">
                <a:solidFill>
                  <a:srgbClr val="FF5757"/>
                </a:solidFill>
              </a:rPr>
              <a:t>U</a:t>
            </a:r>
            <a:r>
              <a:rPr sz="8450" spc="1685" dirty="0">
                <a:solidFill>
                  <a:srgbClr val="FF5757"/>
                </a:solidFill>
              </a:rPr>
              <a:t>M</a:t>
            </a:r>
            <a:endParaRPr sz="8450"/>
          </a:p>
        </p:txBody>
      </p:sp>
      <p:sp>
        <p:nvSpPr>
          <p:cNvPr id="44" name="object 44"/>
          <p:cNvSpPr txBox="1"/>
          <p:nvPr/>
        </p:nvSpPr>
        <p:spPr>
          <a:xfrm>
            <a:off x="2286693" y="4790408"/>
            <a:ext cx="3278504" cy="35369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35940" indent="-523875">
              <a:lnSpc>
                <a:spcPts val="4430"/>
              </a:lnSpc>
              <a:spcBef>
                <a:spcPts val="135"/>
              </a:spcBef>
              <a:buAutoNum type="arabicPeriod"/>
              <a:tabLst>
                <a:tab pos="536575" algn="l"/>
              </a:tabLst>
            </a:pPr>
            <a:r>
              <a:rPr sz="4050" spc="315" dirty="0">
                <a:solidFill>
                  <a:srgbClr val="04337D"/>
                </a:solidFill>
                <a:latin typeface="Arial"/>
                <a:cs typeface="Arial"/>
              </a:rPr>
              <a:t>OTURUM</a:t>
            </a:r>
            <a:endParaRPr sz="4050">
              <a:latin typeface="Arial"/>
              <a:cs typeface="Arial"/>
            </a:endParaRPr>
          </a:p>
          <a:p>
            <a:pPr marL="176530">
              <a:lnSpc>
                <a:spcPts val="4310"/>
              </a:lnSpc>
            </a:pPr>
            <a:r>
              <a:rPr sz="3250" spc="-60" dirty="0">
                <a:solidFill>
                  <a:srgbClr val="FF5757"/>
                </a:solidFill>
                <a:latin typeface="Arial"/>
                <a:cs typeface="Arial"/>
              </a:rPr>
              <a:t>S</a:t>
            </a:r>
            <a:r>
              <a:rPr sz="3950" spc="-60" dirty="0">
                <a:solidFill>
                  <a:srgbClr val="FF5757"/>
                </a:solidFill>
                <a:latin typeface="Verdana"/>
                <a:cs typeface="Verdana"/>
              </a:rPr>
              <a:t>Ö</a:t>
            </a:r>
            <a:r>
              <a:rPr sz="3250" spc="-60" dirty="0">
                <a:solidFill>
                  <a:srgbClr val="FF5757"/>
                </a:solidFill>
                <a:latin typeface="Arial"/>
                <a:cs typeface="Arial"/>
              </a:rPr>
              <a:t>ZEL</a:t>
            </a:r>
            <a:r>
              <a:rPr sz="3250" spc="-120" dirty="0">
                <a:solidFill>
                  <a:srgbClr val="FF5757"/>
                </a:solidFill>
                <a:latin typeface="Arial"/>
                <a:cs typeface="Arial"/>
              </a:rPr>
              <a:t> </a:t>
            </a:r>
            <a:r>
              <a:rPr sz="3250" spc="245" dirty="0">
                <a:solidFill>
                  <a:srgbClr val="FF5757"/>
                </a:solidFill>
                <a:latin typeface="Arial"/>
                <a:cs typeface="Arial"/>
              </a:rPr>
              <a:t>ALAN</a:t>
            </a:r>
            <a:endParaRPr sz="32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5000">
              <a:latin typeface="Arial"/>
              <a:cs typeface="Arial"/>
            </a:endParaRPr>
          </a:p>
          <a:p>
            <a:pPr marL="750570" indent="-605155">
              <a:lnSpc>
                <a:spcPts val="4780"/>
              </a:lnSpc>
              <a:spcBef>
                <a:spcPts val="5"/>
              </a:spcBef>
              <a:buAutoNum type="arabicPeriod" startAt="2"/>
              <a:tabLst>
                <a:tab pos="751205" algn="l"/>
              </a:tabLst>
            </a:pPr>
            <a:r>
              <a:rPr sz="4050" spc="315" dirty="0">
                <a:solidFill>
                  <a:srgbClr val="04337D"/>
                </a:solidFill>
                <a:latin typeface="Arial"/>
                <a:cs typeface="Arial"/>
              </a:rPr>
              <a:t>OTURUM</a:t>
            </a:r>
            <a:endParaRPr sz="4050">
              <a:latin typeface="Arial"/>
              <a:cs typeface="Arial"/>
            </a:endParaRPr>
          </a:p>
          <a:p>
            <a:pPr marL="133985">
              <a:lnSpc>
                <a:spcPts val="3820"/>
              </a:lnSpc>
            </a:pPr>
            <a:r>
              <a:rPr sz="3250" spc="110" dirty="0">
                <a:solidFill>
                  <a:srgbClr val="FF5757"/>
                </a:solidFill>
                <a:latin typeface="Arial"/>
                <a:cs typeface="Arial"/>
              </a:rPr>
              <a:t>SAYISAL</a:t>
            </a:r>
            <a:r>
              <a:rPr sz="3250" spc="-165" dirty="0">
                <a:solidFill>
                  <a:srgbClr val="FF5757"/>
                </a:solidFill>
                <a:latin typeface="Arial"/>
                <a:cs typeface="Arial"/>
              </a:rPr>
              <a:t> </a:t>
            </a:r>
            <a:r>
              <a:rPr sz="3250" spc="245" dirty="0">
                <a:solidFill>
                  <a:srgbClr val="FF5757"/>
                </a:solidFill>
                <a:latin typeface="Arial"/>
                <a:cs typeface="Arial"/>
              </a:rPr>
              <a:t>ALAN</a:t>
            </a:r>
            <a:endParaRPr sz="32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49" y="10696573"/>
                </a:moveTo>
                <a:lnTo>
                  <a:pt x="0" y="10696573"/>
                </a:lnTo>
                <a:lnTo>
                  <a:pt x="0" y="0"/>
                </a:lnTo>
                <a:lnTo>
                  <a:pt x="7562849" y="0"/>
                </a:lnTo>
                <a:lnTo>
                  <a:pt x="7562849" y="10696573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3"/>
            <a:ext cx="843915" cy="1066800"/>
            <a:chOff x="0" y="331673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67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4" y="446453"/>
                  </a:lnTo>
                  <a:lnTo>
                    <a:pt x="62089" y="444403"/>
                  </a:lnTo>
                  <a:lnTo>
                    <a:pt x="69119" y="441937"/>
                  </a:lnTo>
                  <a:lnTo>
                    <a:pt x="76135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1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7" y="449366"/>
                  </a:lnTo>
                  <a:lnTo>
                    <a:pt x="47828" y="448105"/>
                  </a:lnTo>
                  <a:lnTo>
                    <a:pt x="55004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1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7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7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85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22"/>
                  </a:moveTo>
                  <a:lnTo>
                    <a:pt x="598093" y="52984"/>
                  </a:lnTo>
                  <a:lnTo>
                    <a:pt x="572871" y="26454"/>
                  </a:lnTo>
                  <a:lnTo>
                    <a:pt x="533946" y="6324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690"/>
                  </a:lnTo>
                  <a:lnTo>
                    <a:pt x="519404" y="97434"/>
                  </a:lnTo>
                  <a:lnTo>
                    <a:pt x="529488" y="108026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50"/>
                  </a:lnTo>
                  <a:lnTo>
                    <a:pt x="525195" y="163055"/>
                  </a:lnTo>
                  <a:lnTo>
                    <a:pt x="513207" y="172135"/>
                  </a:lnTo>
                  <a:lnTo>
                    <a:pt x="0" y="439458"/>
                  </a:lnTo>
                  <a:lnTo>
                    <a:pt x="0" y="535241"/>
                  </a:lnTo>
                  <a:lnTo>
                    <a:pt x="365366" y="349072"/>
                  </a:lnTo>
                  <a:lnTo>
                    <a:pt x="454329" y="691908"/>
                  </a:lnTo>
                  <a:lnTo>
                    <a:pt x="444398" y="732205"/>
                  </a:lnTo>
                  <a:lnTo>
                    <a:pt x="396925" y="784872"/>
                  </a:lnTo>
                  <a:lnTo>
                    <a:pt x="358482" y="813473"/>
                  </a:lnTo>
                  <a:lnTo>
                    <a:pt x="309918" y="842314"/>
                  </a:lnTo>
                  <a:lnTo>
                    <a:pt x="250990" y="870458"/>
                  </a:lnTo>
                  <a:lnTo>
                    <a:pt x="181432" y="896962"/>
                  </a:lnTo>
                  <a:lnTo>
                    <a:pt x="101015" y="920877"/>
                  </a:lnTo>
                  <a:lnTo>
                    <a:pt x="19126" y="939076"/>
                  </a:lnTo>
                  <a:lnTo>
                    <a:pt x="0" y="941844"/>
                  </a:lnTo>
                  <a:lnTo>
                    <a:pt x="0" y="1033005"/>
                  </a:lnTo>
                  <a:lnTo>
                    <a:pt x="47574" y="1024382"/>
                  </a:lnTo>
                  <a:lnTo>
                    <a:pt x="123266" y="1006602"/>
                  </a:lnTo>
                  <a:lnTo>
                    <a:pt x="198031" y="985342"/>
                  </a:lnTo>
                  <a:lnTo>
                    <a:pt x="264655" y="962634"/>
                  </a:lnTo>
                  <a:lnTo>
                    <a:pt x="323405" y="938669"/>
                  </a:lnTo>
                  <a:lnTo>
                    <a:pt x="374561" y="913625"/>
                  </a:lnTo>
                  <a:lnTo>
                    <a:pt x="418414" y="887691"/>
                  </a:lnTo>
                  <a:lnTo>
                    <a:pt x="455244" y="861034"/>
                  </a:lnTo>
                  <a:lnTo>
                    <a:pt x="485343" y="833843"/>
                  </a:lnTo>
                  <a:lnTo>
                    <a:pt x="526440" y="778586"/>
                  </a:lnTo>
                  <a:lnTo>
                    <a:pt x="543991" y="723353"/>
                  </a:lnTo>
                  <a:lnTo>
                    <a:pt x="544652" y="696214"/>
                  </a:lnTo>
                  <a:lnTo>
                    <a:pt x="540258" y="669607"/>
                  </a:lnTo>
                  <a:lnTo>
                    <a:pt x="451294" y="326771"/>
                  </a:lnTo>
                  <a:lnTo>
                    <a:pt x="446163" y="306971"/>
                  </a:lnTo>
                  <a:lnTo>
                    <a:pt x="554189" y="250698"/>
                  </a:lnTo>
                  <a:lnTo>
                    <a:pt x="590257" y="223393"/>
                  </a:lnTo>
                  <a:lnTo>
                    <a:pt x="614502" y="186867"/>
                  </a:lnTo>
                  <a:lnTo>
                    <a:pt x="623633" y="151422"/>
                  </a:lnTo>
                  <a:close/>
                </a:path>
                <a:path w="843915" h="1066800">
                  <a:moveTo>
                    <a:pt x="735330" y="728332"/>
                  </a:moveTo>
                  <a:lnTo>
                    <a:pt x="634263" y="324929"/>
                  </a:lnTo>
                  <a:lnTo>
                    <a:pt x="597750" y="292227"/>
                  </a:lnTo>
                  <a:lnTo>
                    <a:pt x="580161" y="293192"/>
                  </a:lnTo>
                  <a:lnTo>
                    <a:pt x="564311" y="300901"/>
                  </a:lnTo>
                  <a:lnTo>
                    <a:pt x="553034" y="313626"/>
                  </a:lnTo>
                  <a:lnTo>
                    <a:pt x="547357" y="329653"/>
                  </a:lnTo>
                  <a:lnTo>
                    <a:pt x="548309" y="347230"/>
                  </a:lnTo>
                  <a:lnTo>
                    <a:pt x="648423" y="733056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59"/>
                  </a:lnTo>
                  <a:lnTo>
                    <a:pt x="702525" y="764794"/>
                  </a:lnTo>
                  <a:lnTo>
                    <a:pt x="718375" y="757085"/>
                  </a:lnTo>
                  <a:lnTo>
                    <a:pt x="729653" y="744347"/>
                  </a:lnTo>
                  <a:lnTo>
                    <a:pt x="735330" y="728332"/>
                  </a:lnTo>
                  <a:close/>
                </a:path>
                <a:path w="843915" h="1066800">
                  <a:moveTo>
                    <a:pt x="843534" y="998842"/>
                  </a:moveTo>
                  <a:lnTo>
                    <a:pt x="817968" y="900328"/>
                  </a:lnTo>
                  <a:lnTo>
                    <a:pt x="776516" y="841222"/>
                  </a:lnTo>
                  <a:lnTo>
                    <a:pt x="744258" y="813892"/>
                  </a:lnTo>
                  <a:lnTo>
                    <a:pt x="713651" y="807643"/>
                  </a:lnTo>
                  <a:lnTo>
                    <a:pt x="689952" y="827989"/>
                  </a:lnTo>
                  <a:lnTo>
                    <a:pt x="675043" y="867549"/>
                  </a:lnTo>
                  <a:lnTo>
                    <a:pt x="667842" y="916330"/>
                  </a:lnTo>
                  <a:lnTo>
                    <a:pt x="667258" y="964298"/>
                  </a:lnTo>
                  <a:lnTo>
                    <a:pt x="672223" y="1001433"/>
                  </a:lnTo>
                  <a:lnTo>
                    <a:pt x="687628" y="1033030"/>
                  </a:lnTo>
                  <a:lnTo>
                    <a:pt x="713117" y="1055497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39"/>
                  </a:lnTo>
                  <a:lnTo>
                    <a:pt x="834618" y="1023975"/>
                  </a:lnTo>
                  <a:lnTo>
                    <a:pt x="843534" y="998842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90"/>
            <a:ext cx="1200785" cy="868680"/>
            <a:chOff x="107338" y="2449290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7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90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58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69"/>
            <a:ext cx="857250" cy="826769"/>
            <a:chOff x="6705981" y="281869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89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7"/>
                  </a:lnTo>
                  <a:lnTo>
                    <a:pt x="315470" y="316106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2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2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5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9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7"/>
                  </a:lnTo>
                  <a:lnTo>
                    <a:pt x="786141" y="0"/>
                  </a:lnTo>
                  <a:lnTo>
                    <a:pt x="786141" y="96979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69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9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9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3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6" y="704218"/>
                  </a:lnTo>
                  <a:lnTo>
                    <a:pt x="63532" y="704391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5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1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1"/>
                  </a:lnTo>
                  <a:close/>
                </a:path>
                <a:path w="857250" h="826769">
                  <a:moveTo>
                    <a:pt x="563320" y="565368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8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1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4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9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8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5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7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78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30"/>
            <a:ext cx="1059815" cy="984885"/>
            <a:chOff x="6503378" y="2185030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397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1" y="380434"/>
                  </a:lnTo>
                  <a:lnTo>
                    <a:pt x="928631" y="731654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1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1" y="310414"/>
                  </a:lnTo>
                  <a:lnTo>
                    <a:pt x="928631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1" y="31574"/>
                  </a:lnTo>
                  <a:lnTo>
                    <a:pt x="928631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30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1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7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0" y="901896"/>
                  </a:lnTo>
                  <a:lnTo>
                    <a:pt x="286292" y="852492"/>
                  </a:lnTo>
                  <a:lnTo>
                    <a:pt x="230139" y="468258"/>
                  </a:lnTo>
                  <a:lnTo>
                    <a:pt x="113660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40"/>
                  </a:lnTo>
                  <a:lnTo>
                    <a:pt x="0" y="303977"/>
                  </a:lnTo>
                  <a:lnTo>
                    <a:pt x="14833" y="265400"/>
                  </a:lnTo>
                  <a:lnTo>
                    <a:pt x="41988" y="233207"/>
                  </a:lnTo>
                  <a:lnTo>
                    <a:pt x="79412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2" y="387"/>
                  </a:lnTo>
                  <a:lnTo>
                    <a:pt x="1030293" y="32739"/>
                  </a:lnTo>
                  <a:lnTo>
                    <a:pt x="646888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0" y="321984"/>
                  </a:lnTo>
                  <a:lnTo>
                    <a:pt x="82794" y="336425"/>
                  </a:lnTo>
                  <a:lnTo>
                    <a:pt x="87170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89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8" y="886344"/>
                  </a:lnTo>
                  <a:lnTo>
                    <a:pt x="547372" y="894158"/>
                  </a:lnTo>
                  <a:lnTo>
                    <a:pt x="609967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8"/>
                  </a:lnTo>
                  <a:lnTo>
                    <a:pt x="1038698" y="904409"/>
                  </a:lnTo>
                  <a:lnTo>
                    <a:pt x="985054" y="924699"/>
                  </a:lnTo>
                  <a:lnTo>
                    <a:pt x="923133" y="942848"/>
                  </a:lnTo>
                  <a:lnTo>
                    <a:pt x="852618" y="958595"/>
                  </a:lnTo>
                  <a:lnTo>
                    <a:pt x="773191" y="971682"/>
                  </a:lnTo>
                  <a:close/>
                </a:path>
                <a:path w="1059815" h="984885">
                  <a:moveTo>
                    <a:pt x="1059471" y="120888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3" y="32739"/>
                  </a:lnTo>
                  <a:lnTo>
                    <a:pt x="1059471" y="35335"/>
                  </a:lnTo>
                  <a:lnTo>
                    <a:pt x="1059471" y="120888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4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0" y="502800"/>
                  </a:lnTo>
                  <a:lnTo>
                    <a:pt x="722661" y="504795"/>
                  </a:lnTo>
                  <a:lnTo>
                    <a:pt x="715620" y="506379"/>
                  </a:lnTo>
                  <a:lnTo>
                    <a:pt x="708704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2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8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1468041" y="2143622"/>
            <a:ext cx="4932680" cy="11188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950" spc="-120" dirty="0"/>
              <a:t>S</a:t>
            </a:r>
            <a:r>
              <a:rPr sz="7150" spc="-120" dirty="0">
                <a:latin typeface="Verdana"/>
                <a:cs typeface="Verdana"/>
              </a:rPr>
              <a:t>Ö</a:t>
            </a:r>
            <a:r>
              <a:rPr sz="5950" spc="-120" dirty="0"/>
              <a:t>ZEL</a:t>
            </a:r>
            <a:r>
              <a:rPr sz="5950" spc="-285" dirty="0"/>
              <a:t> </a:t>
            </a:r>
            <a:r>
              <a:rPr sz="5950" spc="425" dirty="0"/>
              <a:t>ALAN</a:t>
            </a:r>
            <a:endParaRPr sz="5950">
              <a:latin typeface="Verdana"/>
              <a:cs typeface="Verdana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984758" y="5984938"/>
            <a:ext cx="5796280" cy="19685"/>
          </a:xfrm>
          <a:custGeom>
            <a:avLst/>
            <a:gdLst/>
            <a:ahLst/>
            <a:cxnLst/>
            <a:rect l="l" t="t" r="r" b="b"/>
            <a:pathLst>
              <a:path w="5796280" h="19685">
                <a:moveTo>
                  <a:pt x="5795759" y="0"/>
                </a:moveTo>
                <a:lnTo>
                  <a:pt x="4803724" y="0"/>
                </a:lnTo>
                <a:lnTo>
                  <a:pt x="1503819" y="0"/>
                </a:lnTo>
                <a:lnTo>
                  <a:pt x="0" y="0"/>
                </a:lnTo>
                <a:lnTo>
                  <a:pt x="0" y="19062"/>
                </a:lnTo>
                <a:lnTo>
                  <a:pt x="1503819" y="19062"/>
                </a:lnTo>
                <a:lnTo>
                  <a:pt x="4803724" y="19062"/>
                </a:lnTo>
                <a:lnTo>
                  <a:pt x="5795759" y="19062"/>
                </a:lnTo>
                <a:lnTo>
                  <a:pt x="5795759" y="0"/>
                </a:lnTo>
                <a:close/>
              </a:path>
            </a:pathLst>
          </a:custGeom>
          <a:solidFill>
            <a:srgbClr val="1212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972060" y="3684316"/>
            <a:ext cx="5866130" cy="301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78705" algn="l"/>
              </a:tabLst>
            </a:pPr>
            <a:r>
              <a:rPr sz="2100" spc="70" dirty="0">
                <a:solidFill>
                  <a:srgbClr val="121212"/>
                </a:solidFill>
                <a:latin typeface="Trebuchet MS"/>
                <a:cs typeface="Trebuchet MS"/>
              </a:rPr>
              <a:t>Türkçe	</a:t>
            </a:r>
            <a:r>
              <a:rPr sz="2100" spc="55" dirty="0">
                <a:solidFill>
                  <a:srgbClr val="121212"/>
                </a:solidFill>
                <a:latin typeface="Trebuchet MS"/>
                <a:cs typeface="Trebuchet MS"/>
              </a:rPr>
              <a:t>20</a:t>
            </a:r>
            <a:r>
              <a:rPr sz="2100" spc="70" dirty="0">
                <a:solidFill>
                  <a:srgbClr val="121212"/>
                </a:solidFill>
                <a:latin typeface="Trebuchet MS"/>
                <a:cs typeface="Trebuchet MS"/>
              </a:rPr>
              <a:t> </a:t>
            </a:r>
            <a:r>
              <a:rPr sz="2100" spc="150" dirty="0">
                <a:solidFill>
                  <a:srgbClr val="121212"/>
                </a:solidFill>
                <a:latin typeface="Trebuchet MS"/>
                <a:cs typeface="Trebuchet MS"/>
              </a:rPr>
              <a:t>soru</a:t>
            </a:r>
            <a:endParaRPr sz="2100" dirty="0">
              <a:latin typeface="Trebuchet MS"/>
              <a:cs typeface="Trebuchet MS"/>
            </a:endParaRPr>
          </a:p>
          <a:p>
            <a:pPr marL="12700" marR="5715">
              <a:lnSpc>
                <a:spcPct val="208500"/>
              </a:lnSpc>
              <a:tabLst>
                <a:tab pos="4848860" algn="l"/>
                <a:tab pos="4872990" algn="l"/>
              </a:tabLst>
            </a:pPr>
            <a:r>
              <a:rPr sz="2100" spc="-110" dirty="0">
                <a:solidFill>
                  <a:srgbClr val="121212"/>
                </a:solidFill>
                <a:latin typeface="Trebuchet MS"/>
                <a:cs typeface="Trebuchet MS"/>
              </a:rPr>
              <a:t>T.C.  </a:t>
            </a:r>
            <a:r>
              <a:rPr sz="2100" spc="125" dirty="0">
                <a:solidFill>
                  <a:srgbClr val="121212"/>
                </a:solidFill>
                <a:latin typeface="Trebuchet MS"/>
                <a:cs typeface="Trebuchet MS"/>
              </a:rPr>
              <a:t>İnkılap </a:t>
            </a:r>
            <a:r>
              <a:rPr sz="2100" spc="80" dirty="0">
                <a:solidFill>
                  <a:srgbClr val="121212"/>
                </a:solidFill>
                <a:latin typeface="Trebuchet MS"/>
                <a:cs typeface="Trebuchet MS"/>
              </a:rPr>
              <a:t>Tarihi</a:t>
            </a:r>
            <a:r>
              <a:rPr sz="2100" spc="-85" dirty="0">
                <a:solidFill>
                  <a:srgbClr val="121212"/>
                </a:solidFill>
                <a:latin typeface="Trebuchet MS"/>
                <a:cs typeface="Trebuchet MS"/>
              </a:rPr>
              <a:t> </a:t>
            </a:r>
            <a:r>
              <a:rPr sz="2100" spc="55" dirty="0">
                <a:solidFill>
                  <a:srgbClr val="121212"/>
                </a:solidFill>
                <a:latin typeface="Trebuchet MS"/>
                <a:cs typeface="Trebuchet MS"/>
              </a:rPr>
              <a:t>ve</a:t>
            </a:r>
            <a:r>
              <a:rPr sz="2100" spc="150" dirty="0">
                <a:solidFill>
                  <a:srgbClr val="121212"/>
                </a:solidFill>
                <a:latin typeface="Trebuchet MS"/>
                <a:cs typeface="Trebuchet MS"/>
              </a:rPr>
              <a:t> </a:t>
            </a:r>
            <a:r>
              <a:rPr sz="2100" spc="100" dirty="0">
                <a:solidFill>
                  <a:srgbClr val="121212"/>
                </a:solidFill>
                <a:latin typeface="Trebuchet MS"/>
                <a:cs typeface="Trebuchet MS"/>
              </a:rPr>
              <a:t>Atatürkçülük		</a:t>
            </a:r>
            <a:r>
              <a:rPr sz="2100" spc="-10" dirty="0">
                <a:solidFill>
                  <a:srgbClr val="121212"/>
                </a:solidFill>
                <a:latin typeface="Trebuchet MS"/>
                <a:cs typeface="Trebuchet MS"/>
              </a:rPr>
              <a:t>10 </a:t>
            </a:r>
            <a:r>
              <a:rPr sz="2100" spc="155" dirty="0">
                <a:solidFill>
                  <a:srgbClr val="121212"/>
                </a:solidFill>
                <a:latin typeface="Trebuchet MS"/>
                <a:cs typeface="Trebuchet MS"/>
              </a:rPr>
              <a:t>Soru  </a:t>
            </a:r>
            <a:r>
              <a:rPr sz="2100" spc="114" dirty="0">
                <a:solidFill>
                  <a:srgbClr val="121212"/>
                </a:solidFill>
                <a:latin typeface="Trebuchet MS"/>
                <a:cs typeface="Trebuchet MS"/>
              </a:rPr>
              <a:t>Din </a:t>
            </a:r>
            <a:r>
              <a:rPr sz="2100" spc="110" dirty="0">
                <a:solidFill>
                  <a:srgbClr val="121212"/>
                </a:solidFill>
                <a:latin typeface="Trebuchet MS"/>
                <a:cs typeface="Trebuchet MS"/>
              </a:rPr>
              <a:t>Kültürü </a:t>
            </a:r>
            <a:r>
              <a:rPr sz="2100" spc="55" dirty="0">
                <a:solidFill>
                  <a:srgbClr val="121212"/>
                </a:solidFill>
                <a:latin typeface="Trebuchet MS"/>
                <a:cs typeface="Trebuchet MS"/>
              </a:rPr>
              <a:t>ve</a:t>
            </a:r>
            <a:r>
              <a:rPr sz="2100" spc="245" dirty="0">
                <a:solidFill>
                  <a:srgbClr val="121212"/>
                </a:solidFill>
                <a:latin typeface="Trebuchet MS"/>
                <a:cs typeface="Trebuchet MS"/>
              </a:rPr>
              <a:t> </a:t>
            </a:r>
            <a:r>
              <a:rPr sz="2100" spc="100" dirty="0">
                <a:solidFill>
                  <a:srgbClr val="121212"/>
                </a:solidFill>
                <a:latin typeface="Trebuchet MS"/>
                <a:cs typeface="Trebuchet MS"/>
              </a:rPr>
              <a:t>Ahlak</a:t>
            </a:r>
            <a:r>
              <a:rPr sz="2100" spc="155" dirty="0">
                <a:solidFill>
                  <a:srgbClr val="121212"/>
                </a:solidFill>
                <a:latin typeface="Trebuchet MS"/>
                <a:cs typeface="Trebuchet MS"/>
              </a:rPr>
              <a:t> </a:t>
            </a:r>
            <a:r>
              <a:rPr sz="2100" spc="120" dirty="0">
                <a:solidFill>
                  <a:srgbClr val="121212"/>
                </a:solidFill>
                <a:latin typeface="Trebuchet MS"/>
                <a:cs typeface="Trebuchet MS"/>
              </a:rPr>
              <a:t>Bilgisi	</a:t>
            </a:r>
            <a:r>
              <a:rPr sz="2100" spc="-10" dirty="0">
                <a:solidFill>
                  <a:srgbClr val="121212"/>
                </a:solidFill>
                <a:latin typeface="Trebuchet MS"/>
                <a:cs typeface="Trebuchet MS"/>
              </a:rPr>
              <a:t>10</a:t>
            </a:r>
            <a:r>
              <a:rPr sz="2100" spc="70" dirty="0">
                <a:solidFill>
                  <a:srgbClr val="121212"/>
                </a:solidFill>
                <a:latin typeface="Trebuchet MS"/>
                <a:cs typeface="Trebuchet MS"/>
              </a:rPr>
              <a:t> </a:t>
            </a:r>
            <a:r>
              <a:rPr sz="2100" spc="155" dirty="0">
                <a:solidFill>
                  <a:srgbClr val="121212"/>
                </a:solidFill>
                <a:latin typeface="Trebuchet MS"/>
                <a:cs typeface="Trebuchet MS"/>
              </a:rPr>
              <a:t>Soru</a:t>
            </a:r>
            <a:endParaRPr sz="21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tabLst>
                <a:tab pos="4815840" algn="l"/>
              </a:tabLst>
            </a:pPr>
            <a:r>
              <a:rPr sz="2100" spc="110" dirty="0">
                <a:solidFill>
                  <a:srgbClr val="121212"/>
                </a:solidFill>
                <a:latin typeface="Trebuchet MS"/>
                <a:cs typeface="Trebuchet MS"/>
              </a:rPr>
              <a:t>Yabancı</a:t>
            </a:r>
            <a:r>
              <a:rPr sz="2100" spc="150" dirty="0">
                <a:solidFill>
                  <a:srgbClr val="121212"/>
                </a:solidFill>
                <a:latin typeface="Trebuchet MS"/>
                <a:cs typeface="Trebuchet MS"/>
              </a:rPr>
              <a:t> </a:t>
            </a:r>
            <a:r>
              <a:rPr sz="2100" spc="85" dirty="0">
                <a:solidFill>
                  <a:srgbClr val="121212"/>
                </a:solidFill>
                <a:latin typeface="Trebuchet MS"/>
                <a:cs typeface="Trebuchet MS"/>
              </a:rPr>
              <a:t>Dil	</a:t>
            </a:r>
            <a:r>
              <a:rPr sz="2100" spc="-10" dirty="0">
                <a:solidFill>
                  <a:srgbClr val="121212"/>
                </a:solidFill>
                <a:latin typeface="Trebuchet MS"/>
                <a:cs typeface="Trebuchet MS"/>
              </a:rPr>
              <a:t>10</a:t>
            </a:r>
            <a:r>
              <a:rPr sz="2100" spc="85" dirty="0">
                <a:solidFill>
                  <a:srgbClr val="121212"/>
                </a:solidFill>
                <a:latin typeface="Trebuchet MS"/>
                <a:cs typeface="Trebuchet MS"/>
              </a:rPr>
              <a:t> </a:t>
            </a:r>
            <a:r>
              <a:rPr sz="2100" spc="155" dirty="0">
                <a:solidFill>
                  <a:srgbClr val="121212"/>
                </a:solidFill>
                <a:latin typeface="Trebuchet MS"/>
                <a:cs typeface="Trebuchet MS"/>
              </a:rPr>
              <a:t>Soru</a:t>
            </a:r>
            <a:endParaRPr sz="21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tabLst>
                <a:tab pos="4638675" algn="l"/>
                <a:tab pos="5118100" algn="l"/>
              </a:tabLst>
            </a:pPr>
            <a:r>
              <a:rPr sz="2100" spc="110" dirty="0">
                <a:solidFill>
                  <a:srgbClr val="121212"/>
                </a:solidFill>
                <a:latin typeface="Trebuchet MS"/>
                <a:cs typeface="Trebuchet MS"/>
              </a:rPr>
              <a:t>Toplam	</a:t>
            </a:r>
            <a:r>
              <a:rPr sz="2100" spc="60" dirty="0">
                <a:solidFill>
                  <a:srgbClr val="121212"/>
                </a:solidFill>
                <a:latin typeface="Trebuchet MS"/>
                <a:cs typeface="Trebuchet MS"/>
              </a:rPr>
              <a:t>50	</a:t>
            </a:r>
            <a:r>
              <a:rPr sz="2100" spc="140" dirty="0">
                <a:solidFill>
                  <a:srgbClr val="121212"/>
                </a:solidFill>
                <a:latin typeface="Trebuchet MS"/>
                <a:cs typeface="Trebuchet MS"/>
              </a:rPr>
              <a:t>SORU</a:t>
            </a:r>
            <a:endParaRPr sz="2100" dirty="0">
              <a:latin typeface="Trebuchet MS"/>
              <a:cs typeface="Trebuchet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423685" y="7691221"/>
            <a:ext cx="4993640" cy="84581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50" spc="-160" dirty="0">
                <a:solidFill>
                  <a:srgbClr val="121212"/>
                </a:solidFill>
                <a:latin typeface="Arial"/>
                <a:cs typeface="Arial"/>
              </a:rPr>
              <a:t>S</a:t>
            </a:r>
            <a:r>
              <a:rPr sz="5350" spc="-160" dirty="0">
                <a:solidFill>
                  <a:srgbClr val="121212"/>
                </a:solidFill>
                <a:latin typeface="Verdana"/>
                <a:cs typeface="Verdana"/>
              </a:rPr>
              <a:t>Ü</a:t>
            </a:r>
            <a:r>
              <a:rPr sz="4450" spc="-160" dirty="0">
                <a:solidFill>
                  <a:srgbClr val="121212"/>
                </a:solidFill>
                <a:latin typeface="Arial"/>
                <a:cs typeface="Arial"/>
              </a:rPr>
              <a:t>RE </a:t>
            </a:r>
            <a:r>
              <a:rPr sz="4450" spc="165" dirty="0">
                <a:solidFill>
                  <a:srgbClr val="121212"/>
                </a:solidFill>
                <a:latin typeface="Arial"/>
                <a:cs typeface="Arial"/>
              </a:rPr>
              <a:t>75</a:t>
            </a:r>
            <a:r>
              <a:rPr sz="4450" spc="160" dirty="0">
                <a:solidFill>
                  <a:srgbClr val="121212"/>
                </a:solidFill>
                <a:latin typeface="Arial"/>
                <a:cs typeface="Arial"/>
              </a:rPr>
              <a:t> </a:t>
            </a:r>
            <a:r>
              <a:rPr sz="4450" spc="245" dirty="0">
                <a:solidFill>
                  <a:srgbClr val="121212"/>
                </a:solidFill>
                <a:latin typeface="Arial"/>
                <a:cs typeface="Arial"/>
              </a:rPr>
              <a:t>DAK</a:t>
            </a:r>
            <a:r>
              <a:rPr sz="5350" spc="245" dirty="0">
                <a:solidFill>
                  <a:srgbClr val="121212"/>
                </a:solidFill>
                <a:latin typeface="Verdana"/>
                <a:cs typeface="Verdana"/>
              </a:rPr>
              <a:t>İ</a:t>
            </a:r>
            <a:r>
              <a:rPr sz="4450" spc="245" dirty="0">
                <a:solidFill>
                  <a:srgbClr val="121212"/>
                </a:solidFill>
                <a:latin typeface="Arial"/>
                <a:cs typeface="Arial"/>
              </a:rPr>
              <a:t>KA</a:t>
            </a:r>
            <a:endParaRPr sz="44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49" y="10696574"/>
                </a:moveTo>
                <a:lnTo>
                  <a:pt x="0" y="10696574"/>
                </a:lnTo>
                <a:lnTo>
                  <a:pt x="0" y="0"/>
                </a:lnTo>
                <a:lnTo>
                  <a:pt x="7562849" y="0"/>
                </a:lnTo>
                <a:lnTo>
                  <a:pt x="7562849" y="106965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3"/>
            <a:ext cx="843915" cy="1066800"/>
            <a:chOff x="0" y="331673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67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4" y="446453"/>
                  </a:lnTo>
                  <a:lnTo>
                    <a:pt x="62089" y="444403"/>
                  </a:lnTo>
                  <a:lnTo>
                    <a:pt x="69119" y="441937"/>
                  </a:lnTo>
                  <a:lnTo>
                    <a:pt x="76135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1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7" y="449366"/>
                  </a:lnTo>
                  <a:lnTo>
                    <a:pt x="47828" y="448105"/>
                  </a:lnTo>
                  <a:lnTo>
                    <a:pt x="55004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1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7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7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85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22"/>
                  </a:moveTo>
                  <a:lnTo>
                    <a:pt x="598093" y="52984"/>
                  </a:lnTo>
                  <a:lnTo>
                    <a:pt x="572871" y="26454"/>
                  </a:lnTo>
                  <a:lnTo>
                    <a:pt x="533946" y="6324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690"/>
                  </a:lnTo>
                  <a:lnTo>
                    <a:pt x="519404" y="97434"/>
                  </a:lnTo>
                  <a:lnTo>
                    <a:pt x="529488" y="108026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50"/>
                  </a:lnTo>
                  <a:lnTo>
                    <a:pt x="525195" y="163055"/>
                  </a:lnTo>
                  <a:lnTo>
                    <a:pt x="513207" y="172135"/>
                  </a:lnTo>
                  <a:lnTo>
                    <a:pt x="0" y="439458"/>
                  </a:lnTo>
                  <a:lnTo>
                    <a:pt x="0" y="535241"/>
                  </a:lnTo>
                  <a:lnTo>
                    <a:pt x="365366" y="349072"/>
                  </a:lnTo>
                  <a:lnTo>
                    <a:pt x="454329" y="691908"/>
                  </a:lnTo>
                  <a:lnTo>
                    <a:pt x="444398" y="732205"/>
                  </a:lnTo>
                  <a:lnTo>
                    <a:pt x="396925" y="784872"/>
                  </a:lnTo>
                  <a:lnTo>
                    <a:pt x="358482" y="813473"/>
                  </a:lnTo>
                  <a:lnTo>
                    <a:pt x="309918" y="842314"/>
                  </a:lnTo>
                  <a:lnTo>
                    <a:pt x="250990" y="870458"/>
                  </a:lnTo>
                  <a:lnTo>
                    <a:pt x="181432" y="896962"/>
                  </a:lnTo>
                  <a:lnTo>
                    <a:pt x="101015" y="920877"/>
                  </a:lnTo>
                  <a:lnTo>
                    <a:pt x="19126" y="939076"/>
                  </a:lnTo>
                  <a:lnTo>
                    <a:pt x="0" y="941844"/>
                  </a:lnTo>
                  <a:lnTo>
                    <a:pt x="0" y="1033005"/>
                  </a:lnTo>
                  <a:lnTo>
                    <a:pt x="47574" y="1024382"/>
                  </a:lnTo>
                  <a:lnTo>
                    <a:pt x="123266" y="1006602"/>
                  </a:lnTo>
                  <a:lnTo>
                    <a:pt x="198031" y="985342"/>
                  </a:lnTo>
                  <a:lnTo>
                    <a:pt x="264655" y="962634"/>
                  </a:lnTo>
                  <a:lnTo>
                    <a:pt x="323405" y="938669"/>
                  </a:lnTo>
                  <a:lnTo>
                    <a:pt x="374561" y="913625"/>
                  </a:lnTo>
                  <a:lnTo>
                    <a:pt x="418414" y="887691"/>
                  </a:lnTo>
                  <a:lnTo>
                    <a:pt x="455244" y="861034"/>
                  </a:lnTo>
                  <a:lnTo>
                    <a:pt x="485343" y="833843"/>
                  </a:lnTo>
                  <a:lnTo>
                    <a:pt x="526440" y="778586"/>
                  </a:lnTo>
                  <a:lnTo>
                    <a:pt x="543991" y="723353"/>
                  </a:lnTo>
                  <a:lnTo>
                    <a:pt x="544652" y="696214"/>
                  </a:lnTo>
                  <a:lnTo>
                    <a:pt x="540258" y="669607"/>
                  </a:lnTo>
                  <a:lnTo>
                    <a:pt x="451294" y="326771"/>
                  </a:lnTo>
                  <a:lnTo>
                    <a:pt x="446163" y="306971"/>
                  </a:lnTo>
                  <a:lnTo>
                    <a:pt x="554189" y="250698"/>
                  </a:lnTo>
                  <a:lnTo>
                    <a:pt x="590257" y="223393"/>
                  </a:lnTo>
                  <a:lnTo>
                    <a:pt x="614502" y="186867"/>
                  </a:lnTo>
                  <a:lnTo>
                    <a:pt x="623633" y="151422"/>
                  </a:lnTo>
                  <a:close/>
                </a:path>
                <a:path w="843915" h="1066800">
                  <a:moveTo>
                    <a:pt x="735330" y="728332"/>
                  </a:moveTo>
                  <a:lnTo>
                    <a:pt x="634263" y="324929"/>
                  </a:lnTo>
                  <a:lnTo>
                    <a:pt x="597750" y="292227"/>
                  </a:lnTo>
                  <a:lnTo>
                    <a:pt x="580161" y="293192"/>
                  </a:lnTo>
                  <a:lnTo>
                    <a:pt x="564311" y="300901"/>
                  </a:lnTo>
                  <a:lnTo>
                    <a:pt x="553034" y="313626"/>
                  </a:lnTo>
                  <a:lnTo>
                    <a:pt x="547357" y="329653"/>
                  </a:lnTo>
                  <a:lnTo>
                    <a:pt x="548309" y="347230"/>
                  </a:lnTo>
                  <a:lnTo>
                    <a:pt x="648423" y="733056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59"/>
                  </a:lnTo>
                  <a:lnTo>
                    <a:pt x="702525" y="764794"/>
                  </a:lnTo>
                  <a:lnTo>
                    <a:pt x="718375" y="757085"/>
                  </a:lnTo>
                  <a:lnTo>
                    <a:pt x="729653" y="744347"/>
                  </a:lnTo>
                  <a:lnTo>
                    <a:pt x="735330" y="728332"/>
                  </a:lnTo>
                  <a:close/>
                </a:path>
                <a:path w="843915" h="1066800">
                  <a:moveTo>
                    <a:pt x="843534" y="998842"/>
                  </a:moveTo>
                  <a:lnTo>
                    <a:pt x="817968" y="900328"/>
                  </a:lnTo>
                  <a:lnTo>
                    <a:pt x="776516" y="841222"/>
                  </a:lnTo>
                  <a:lnTo>
                    <a:pt x="744258" y="813892"/>
                  </a:lnTo>
                  <a:lnTo>
                    <a:pt x="713651" y="807643"/>
                  </a:lnTo>
                  <a:lnTo>
                    <a:pt x="689952" y="827989"/>
                  </a:lnTo>
                  <a:lnTo>
                    <a:pt x="675043" y="867549"/>
                  </a:lnTo>
                  <a:lnTo>
                    <a:pt x="667842" y="916330"/>
                  </a:lnTo>
                  <a:lnTo>
                    <a:pt x="667258" y="964298"/>
                  </a:lnTo>
                  <a:lnTo>
                    <a:pt x="672223" y="1001433"/>
                  </a:lnTo>
                  <a:lnTo>
                    <a:pt x="687628" y="1033030"/>
                  </a:lnTo>
                  <a:lnTo>
                    <a:pt x="713117" y="1055497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39"/>
                  </a:lnTo>
                  <a:lnTo>
                    <a:pt x="834618" y="1023975"/>
                  </a:lnTo>
                  <a:lnTo>
                    <a:pt x="843534" y="998842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90"/>
            <a:ext cx="1200785" cy="868680"/>
            <a:chOff x="107338" y="2449290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7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90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58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69"/>
            <a:ext cx="857250" cy="826769"/>
            <a:chOff x="6705981" y="281869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89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7"/>
                  </a:lnTo>
                  <a:lnTo>
                    <a:pt x="315470" y="316106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2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2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5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9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7"/>
                  </a:lnTo>
                  <a:lnTo>
                    <a:pt x="786141" y="0"/>
                  </a:lnTo>
                  <a:lnTo>
                    <a:pt x="786141" y="96979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69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9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9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3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6" y="704218"/>
                  </a:lnTo>
                  <a:lnTo>
                    <a:pt x="63532" y="704391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5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1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1"/>
                  </a:lnTo>
                  <a:close/>
                </a:path>
                <a:path w="857250" h="826769">
                  <a:moveTo>
                    <a:pt x="563320" y="565368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8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1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4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9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8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5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7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75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30"/>
            <a:ext cx="1059815" cy="984885"/>
            <a:chOff x="6503378" y="2185030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397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1" y="380434"/>
                  </a:lnTo>
                  <a:lnTo>
                    <a:pt x="928631" y="731654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1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1" y="310414"/>
                  </a:lnTo>
                  <a:lnTo>
                    <a:pt x="928631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1" y="31574"/>
                  </a:lnTo>
                  <a:lnTo>
                    <a:pt x="928631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30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1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7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0" y="901896"/>
                  </a:lnTo>
                  <a:lnTo>
                    <a:pt x="286292" y="852492"/>
                  </a:lnTo>
                  <a:lnTo>
                    <a:pt x="230139" y="468258"/>
                  </a:lnTo>
                  <a:lnTo>
                    <a:pt x="113660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40"/>
                  </a:lnTo>
                  <a:lnTo>
                    <a:pt x="0" y="303977"/>
                  </a:lnTo>
                  <a:lnTo>
                    <a:pt x="14833" y="265400"/>
                  </a:lnTo>
                  <a:lnTo>
                    <a:pt x="41988" y="233207"/>
                  </a:lnTo>
                  <a:lnTo>
                    <a:pt x="79412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2" y="387"/>
                  </a:lnTo>
                  <a:lnTo>
                    <a:pt x="1030293" y="32739"/>
                  </a:lnTo>
                  <a:lnTo>
                    <a:pt x="646888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0" y="321984"/>
                  </a:lnTo>
                  <a:lnTo>
                    <a:pt x="82794" y="336425"/>
                  </a:lnTo>
                  <a:lnTo>
                    <a:pt x="87170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89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8" y="886344"/>
                  </a:lnTo>
                  <a:lnTo>
                    <a:pt x="547372" y="894158"/>
                  </a:lnTo>
                  <a:lnTo>
                    <a:pt x="609967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8"/>
                  </a:lnTo>
                  <a:lnTo>
                    <a:pt x="1038698" y="904409"/>
                  </a:lnTo>
                  <a:lnTo>
                    <a:pt x="985054" y="924699"/>
                  </a:lnTo>
                  <a:lnTo>
                    <a:pt x="923133" y="942848"/>
                  </a:lnTo>
                  <a:lnTo>
                    <a:pt x="852618" y="958595"/>
                  </a:lnTo>
                  <a:lnTo>
                    <a:pt x="773191" y="971682"/>
                  </a:lnTo>
                  <a:close/>
                </a:path>
                <a:path w="1059815" h="984885">
                  <a:moveTo>
                    <a:pt x="1059471" y="120888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3" y="32739"/>
                  </a:lnTo>
                  <a:lnTo>
                    <a:pt x="1059471" y="35335"/>
                  </a:lnTo>
                  <a:lnTo>
                    <a:pt x="1059471" y="120888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4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0" y="502800"/>
                  </a:lnTo>
                  <a:lnTo>
                    <a:pt x="722661" y="504795"/>
                  </a:lnTo>
                  <a:lnTo>
                    <a:pt x="715620" y="506379"/>
                  </a:lnTo>
                  <a:lnTo>
                    <a:pt x="708704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2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8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993930" y="2795119"/>
            <a:ext cx="5719445" cy="930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950" spc="180" dirty="0">
                <a:solidFill>
                  <a:srgbClr val="FF5757"/>
                </a:solidFill>
              </a:rPr>
              <a:t>SAYISAL</a:t>
            </a:r>
            <a:r>
              <a:rPr sz="5950" spc="-260" dirty="0">
                <a:solidFill>
                  <a:srgbClr val="FF5757"/>
                </a:solidFill>
              </a:rPr>
              <a:t> </a:t>
            </a:r>
            <a:r>
              <a:rPr sz="5950" spc="425" dirty="0">
                <a:solidFill>
                  <a:srgbClr val="FF5757"/>
                </a:solidFill>
              </a:rPr>
              <a:t>ALAN</a:t>
            </a:r>
            <a:endParaRPr sz="5950"/>
          </a:p>
        </p:txBody>
      </p:sp>
      <p:sp>
        <p:nvSpPr>
          <p:cNvPr id="44" name="object 44"/>
          <p:cNvSpPr/>
          <p:nvPr/>
        </p:nvSpPr>
        <p:spPr>
          <a:xfrm>
            <a:off x="903884" y="5145227"/>
            <a:ext cx="5845175" cy="19685"/>
          </a:xfrm>
          <a:custGeom>
            <a:avLst/>
            <a:gdLst/>
            <a:ahLst/>
            <a:cxnLst/>
            <a:rect l="l" t="t" r="r" b="b"/>
            <a:pathLst>
              <a:path w="5845175" h="19685">
                <a:moveTo>
                  <a:pt x="4836490" y="0"/>
                </a:moveTo>
                <a:lnTo>
                  <a:pt x="1705800" y="0"/>
                </a:lnTo>
                <a:lnTo>
                  <a:pt x="0" y="0"/>
                </a:lnTo>
                <a:lnTo>
                  <a:pt x="0" y="19062"/>
                </a:lnTo>
                <a:lnTo>
                  <a:pt x="1705800" y="19062"/>
                </a:lnTo>
                <a:lnTo>
                  <a:pt x="4836490" y="19062"/>
                </a:lnTo>
                <a:lnTo>
                  <a:pt x="4836490" y="0"/>
                </a:lnTo>
                <a:close/>
              </a:path>
              <a:path w="5845175" h="19685">
                <a:moveTo>
                  <a:pt x="5845060" y="0"/>
                </a:moveTo>
                <a:lnTo>
                  <a:pt x="4836503" y="0"/>
                </a:lnTo>
                <a:lnTo>
                  <a:pt x="4836503" y="19062"/>
                </a:lnTo>
                <a:lnTo>
                  <a:pt x="5845060" y="19062"/>
                </a:lnTo>
                <a:lnTo>
                  <a:pt x="5845060" y="0"/>
                </a:lnTo>
                <a:close/>
              </a:path>
            </a:pathLst>
          </a:custGeom>
          <a:solidFill>
            <a:srgbClr val="0433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891184" y="4179220"/>
            <a:ext cx="5857240" cy="1680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714240" algn="l"/>
              </a:tabLst>
            </a:pPr>
            <a:r>
              <a:rPr sz="2100" spc="105" dirty="0">
                <a:solidFill>
                  <a:srgbClr val="04337D"/>
                </a:solidFill>
                <a:latin typeface="Trebuchet MS"/>
                <a:cs typeface="Trebuchet MS"/>
              </a:rPr>
              <a:t>Matematik	</a:t>
            </a:r>
            <a:r>
              <a:rPr sz="2100" spc="55" dirty="0">
                <a:solidFill>
                  <a:srgbClr val="04337D"/>
                </a:solidFill>
                <a:latin typeface="Trebuchet MS"/>
                <a:cs typeface="Trebuchet MS"/>
              </a:rPr>
              <a:t>20</a:t>
            </a:r>
            <a:r>
              <a:rPr sz="2100" spc="100" dirty="0">
                <a:solidFill>
                  <a:srgbClr val="04337D"/>
                </a:solidFill>
                <a:latin typeface="Trebuchet MS"/>
                <a:cs typeface="Trebuchet MS"/>
              </a:rPr>
              <a:t> </a:t>
            </a:r>
            <a:r>
              <a:rPr sz="2100" spc="155" dirty="0">
                <a:solidFill>
                  <a:srgbClr val="04337D"/>
                </a:solidFill>
                <a:latin typeface="Trebuchet MS"/>
                <a:cs typeface="Trebuchet MS"/>
              </a:rPr>
              <a:t>Soru</a:t>
            </a:r>
            <a:endParaRPr sz="2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tabLst>
                <a:tab pos="4848860" algn="l"/>
              </a:tabLst>
            </a:pPr>
            <a:r>
              <a:rPr sz="2100" spc="70" dirty="0">
                <a:solidFill>
                  <a:srgbClr val="04337D"/>
                </a:solidFill>
                <a:latin typeface="Trebuchet MS"/>
                <a:cs typeface="Trebuchet MS"/>
              </a:rPr>
              <a:t>Fen</a:t>
            </a:r>
            <a:r>
              <a:rPr sz="2100" spc="150" dirty="0">
                <a:solidFill>
                  <a:srgbClr val="04337D"/>
                </a:solidFill>
                <a:latin typeface="Trebuchet MS"/>
                <a:cs typeface="Trebuchet MS"/>
              </a:rPr>
              <a:t> </a:t>
            </a:r>
            <a:r>
              <a:rPr sz="2100" spc="105" dirty="0">
                <a:solidFill>
                  <a:srgbClr val="04337D"/>
                </a:solidFill>
                <a:latin typeface="Trebuchet MS"/>
                <a:cs typeface="Trebuchet MS"/>
              </a:rPr>
              <a:t>Bilimleri	</a:t>
            </a:r>
            <a:r>
              <a:rPr sz="2100" spc="55" dirty="0">
                <a:solidFill>
                  <a:srgbClr val="04337D"/>
                </a:solidFill>
                <a:latin typeface="Trebuchet MS"/>
                <a:cs typeface="Trebuchet MS"/>
              </a:rPr>
              <a:t>20</a:t>
            </a:r>
            <a:r>
              <a:rPr sz="2100" spc="60" dirty="0">
                <a:solidFill>
                  <a:srgbClr val="04337D"/>
                </a:solidFill>
                <a:latin typeface="Trebuchet MS"/>
                <a:cs typeface="Trebuchet MS"/>
              </a:rPr>
              <a:t> </a:t>
            </a:r>
            <a:r>
              <a:rPr sz="2100" spc="155" dirty="0">
                <a:solidFill>
                  <a:srgbClr val="04337D"/>
                </a:solidFill>
                <a:latin typeface="Trebuchet MS"/>
                <a:cs typeface="Trebuchet MS"/>
              </a:rPr>
              <a:t>Soru</a:t>
            </a:r>
            <a:endParaRPr sz="2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tabLst>
                <a:tab pos="4807585" algn="l"/>
              </a:tabLst>
            </a:pPr>
            <a:r>
              <a:rPr sz="2100" spc="110" dirty="0">
                <a:solidFill>
                  <a:srgbClr val="04337D"/>
                </a:solidFill>
                <a:latin typeface="Trebuchet MS"/>
                <a:cs typeface="Trebuchet MS"/>
              </a:rPr>
              <a:t>Toplam	</a:t>
            </a:r>
            <a:r>
              <a:rPr sz="2100" spc="95" dirty="0">
                <a:solidFill>
                  <a:srgbClr val="04337D"/>
                </a:solidFill>
                <a:latin typeface="Trebuchet MS"/>
                <a:cs typeface="Trebuchet MS"/>
              </a:rPr>
              <a:t>40</a:t>
            </a:r>
            <a:r>
              <a:rPr sz="2100" spc="75" dirty="0">
                <a:solidFill>
                  <a:srgbClr val="04337D"/>
                </a:solidFill>
                <a:latin typeface="Trebuchet MS"/>
                <a:cs typeface="Trebuchet MS"/>
              </a:rPr>
              <a:t> </a:t>
            </a:r>
            <a:r>
              <a:rPr sz="2100" spc="155" dirty="0">
                <a:solidFill>
                  <a:srgbClr val="04337D"/>
                </a:solidFill>
                <a:latin typeface="Trebuchet MS"/>
                <a:cs typeface="Trebuchet MS"/>
              </a:rPr>
              <a:t>Soru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277419" y="6851506"/>
            <a:ext cx="5124450" cy="84581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50" spc="-160" dirty="0">
                <a:solidFill>
                  <a:srgbClr val="FF904D"/>
                </a:solidFill>
                <a:latin typeface="Arial"/>
                <a:cs typeface="Arial"/>
              </a:rPr>
              <a:t>S</a:t>
            </a:r>
            <a:r>
              <a:rPr sz="5350" spc="-160" dirty="0">
                <a:solidFill>
                  <a:srgbClr val="FF904D"/>
                </a:solidFill>
                <a:latin typeface="Verdana"/>
                <a:cs typeface="Verdana"/>
              </a:rPr>
              <a:t>Ü</a:t>
            </a:r>
            <a:r>
              <a:rPr sz="4450" spc="-160" dirty="0">
                <a:solidFill>
                  <a:srgbClr val="FF904D"/>
                </a:solidFill>
                <a:latin typeface="Arial"/>
                <a:cs typeface="Arial"/>
              </a:rPr>
              <a:t>RE </a:t>
            </a:r>
            <a:r>
              <a:rPr sz="4450" spc="680" dirty="0">
                <a:solidFill>
                  <a:srgbClr val="FF904D"/>
                </a:solidFill>
                <a:latin typeface="Arial"/>
                <a:cs typeface="Arial"/>
              </a:rPr>
              <a:t>80</a:t>
            </a:r>
            <a:r>
              <a:rPr sz="4450" spc="160" dirty="0">
                <a:solidFill>
                  <a:srgbClr val="FF904D"/>
                </a:solidFill>
                <a:latin typeface="Arial"/>
                <a:cs typeface="Arial"/>
              </a:rPr>
              <a:t> </a:t>
            </a:r>
            <a:r>
              <a:rPr sz="4450" spc="245" dirty="0">
                <a:solidFill>
                  <a:srgbClr val="FF904D"/>
                </a:solidFill>
                <a:latin typeface="Arial"/>
                <a:cs typeface="Arial"/>
              </a:rPr>
              <a:t>DAK</a:t>
            </a:r>
            <a:r>
              <a:rPr sz="5350" spc="245" dirty="0">
                <a:solidFill>
                  <a:srgbClr val="FF904D"/>
                </a:solidFill>
                <a:latin typeface="Verdana"/>
                <a:cs typeface="Verdana"/>
              </a:rPr>
              <a:t>İ</a:t>
            </a:r>
            <a:r>
              <a:rPr sz="4450" spc="245" dirty="0">
                <a:solidFill>
                  <a:srgbClr val="FF904D"/>
                </a:solidFill>
                <a:latin typeface="Arial"/>
                <a:cs typeface="Arial"/>
              </a:rPr>
              <a:t>KA</a:t>
            </a:r>
            <a:endParaRPr sz="44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0" y="0"/>
                </a:moveTo>
                <a:lnTo>
                  <a:pt x="7562849" y="0"/>
                </a:lnTo>
                <a:lnTo>
                  <a:pt x="7562849" y="10696571"/>
                </a:lnTo>
                <a:lnTo>
                  <a:pt x="0" y="1069657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0"/>
            <a:ext cx="843915" cy="1066800"/>
            <a:chOff x="0" y="331670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63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4" y="446453"/>
                  </a:lnTo>
                  <a:lnTo>
                    <a:pt x="62089" y="444403"/>
                  </a:lnTo>
                  <a:lnTo>
                    <a:pt x="69119" y="441937"/>
                  </a:lnTo>
                  <a:lnTo>
                    <a:pt x="76135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1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6" y="449366"/>
                  </a:lnTo>
                  <a:lnTo>
                    <a:pt x="47828" y="448105"/>
                  </a:lnTo>
                  <a:lnTo>
                    <a:pt x="55004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1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7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6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72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34"/>
                  </a:moveTo>
                  <a:lnTo>
                    <a:pt x="598093" y="52997"/>
                  </a:lnTo>
                  <a:lnTo>
                    <a:pt x="572871" y="26466"/>
                  </a:lnTo>
                  <a:lnTo>
                    <a:pt x="533946" y="6337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703"/>
                  </a:lnTo>
                  <a:lnTo>
                    <a:pt x="519404" y="97447"/>
                  </a:lnTo>
                  <a:lnTo>
                    <a:pt x="529488" y="108038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63"/>
                  </a:lnTo>
                  <a:lnTo>
                    <a:pt x="525195" y="163068"/>
                  </a:lnTo>
                  <a:lnTo>
                    <a:pt x="513207" y="172148"/>
                  </a:lnTo>
                  <a:lnTo>
                    <a:pt x="0" y="439470"/>
                  </a:lnTo>
                  <a:lnTo>
                    <a:pt x="0" y="535254"/>
                  </a:lnTo>
                  <a:lnTo>
                    <a:pt x="365366" y="349084"/>
                  </a:lnTo>
                  <a:lnTo>
                    <a:pt x="454329" y="691921"/>
                  </a:lnTo>
                  <a:lnTo>
                    <a:pt x="444398" y="732218"/>
                  </a:lnTo>
                  <a:lnTo>
                    <a:pt x="396925" y="784885"/>
                  </a:lnTo>
                  <a:lnTo>
                    <a:pt x="358482" y="813473"/>
                  </a:lnTo>
                  <a:lnTo>
                    <a:pt x="309918" y="842327"/>
                  </a:lnTo>
                  <a:lnTo>
                    <a:pt x="250990" y="870470"/>
                  </a:lnTo>
                  <a:lnTo>
                    <a:pt x="181432" y="896975"/>
                  </a:lnTo>
                  <a:lnTo>
                    <a:pt x="101015" y="920877"/>
                  </a:lnTo>
                  <a:lnTo>
                    <a:pt x="19126" y="939088"/>
                  </a:lnTo>
                  <a:lnTo>
                    <a:pt x="0" y="941857"/>
                  </a:lnTo>
                  <a:lnTo>
                    <a:pt x="0" y="1033018"/>
                  </a:lnTo>
                  <a:lnTo>
                    <a:pt x="47574" y="1024394"/>
                  </a:lnTo>
                  <a:lnTo>
                    <a:pt x="123266" y="1006614"/>
                  </a:lnTo>
                  <a:lnTo>
                    <a:pt x="198031" y="985342"/>
                  </a:lnTo>
                  <a:lnTo>
                    <a:pt x="264655" y="962647"/>
                  </a:lnTo>
                  <a:lnTo>
                    <a:pt x="323405" y="938682"/>
                  </a:lnTo>
                  <a:lnTo>
                    <a:pt x="374561" y="913638"/>
                  </a:lnTo>
                  <a:lnTo>
                    <a:pt x="418414" y="887704"/>
                  </a:lnTo>
                  <a:lnTo>
                    <a:pt x="455244" y="861047"/>
                  </a:lnTo>
                  <a:lnTo>
                    <a:pt x="485343" y="833856"/>
                  </a:lnTo>
                  <a:lnTo>
                    <a:pt x="526440" y="778598"/>
                  </a:lnTo>
                  <a:lnTo>
                    <a:pt x="543991" y="723366"/>
                  </a:lnTo>
                  <a:lnTo>
                    <a:pt x="544652" y="696214"/>
                  </a:lnTo>
                  <a:lnTo>
                    <a:pt x="540258" y="669620"/>
                  </a:lnTo>
                  <a:lnTo>
                    <a:pt x="451294" y="326783"/>
                  </a:lnTo>
                  <a:lnTo>
                    <a:pt x="446163" y="306984"/>
                  </a:lnTo>
                  <a:lnTo>
                    <a:pt x="554189" y="250710"/>
                  </a:lnTo>
                  <a:lnTo>
                    <a:pt x="590257" y="223405"/>
                  </a:lnTo>
                  <a:lnTo>
                    <a:pt x="614502" y="186880"/>
                  </a:lnTo>
                  <a:lnTo>
                    <a:pt x="623633" y="151434"/>
                  </a:lnTo>
                  <a:close/>
                </a:path>
                <a:path w="843915" h="1066800">
                  <a:moveTo>
                    <a:pt x="735330" y="728345"/>
                  </a:moveTo>
                  <a:lnTo>
                    <a:pt x="634263" y="324942"/>
                  </a:lnTo>
                  <a:lnTo>
                    <a:pt x="597750" y="292239"/>
                  </a:lnTo>
                  <a:lnTo>
                    <a:pt x="580161" y="293204"/>
                  </a:lnTo>
                  <a:lnTo>
                    <a:pt x="564311" y="300913"/>
                  </a:lnTo>
                  <a:lnTo>
                    <a:pt x="553034" y="313639"/>
                  </a:lnTo>
                  <a:lnTo>
                    <a:pt x="547357" y="329666"/>
                  </a:lnTo>
                  <a:lnTo>
                    <a:pt x="548309" y="347243"/>
                  </a:lnTo>
                  <a:lnTo>
                    <a:pt x="648423" y="733069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71"/>
                  </a:lnTo>
                  <a:lnTo>
                    <a:pt x="702525" y="764794"/>
                  </a:lnTo>
                  <a:lnTo>
                    <a:pt x="718375" y="757097"/>
                  </a:lnTo>
                  <a:lnTo>
                    <a:pt x="729653" y="744359"/>
                  </a:lnTo>
                  <a:lnTo>
                    <a:pt x="735330" y="728345"/>
                  </a:lnTo>
                  <a:close/>
                </a:path>
                <a:path w="843915" h="1066800">
                  <a:moveTo>
                    <a:pt x="843534" y="998855"/>
                  </a:moveTo>
                  <a:lnTo>
                    <a:pt x="817968" y="900341"/>
                  </a:lnTo>
                  <a:lnTo>
                    <a:pt x="776516" y="841235"/>
                  </a:lnTo>
                  <a:lnTo>
                    <a:pt x="744258" y="813904"/>
                  </a:lnTo>
                  <a:lnTo>
                    <a:pt x="713651" y="807656"/>
                  </a:lnTo>
                  <a:lnTo>
                    <a:pt x="689952" y="828001"/>
                  </a:lnTo>
                  <a:lnTo>
                    <a:pt x="675043" y="867562"/>
                  </a:lnTo>
                  <a:lnTo>
                    <a:pt x="667842" y="916343"/>
                  </a:lnTo>
                  <a:lnTo>
                    <a:pt x="667258" y="964311"/>
                  </a:lnTo>
                  <a:lnTo>
                    <a:pt x="672223" y="1001445"/>
                  </a:lnTo>
                  <a:lnTo>
                    <a:pt x="687628" y="1033043"/>
                  </a:lnTo>
                  <a:lnTo>
                    <a:pt x="713117" y="1055509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51"/>
                  </a:lnTo>
                  <a:lnTo>
                    <a:pt x="834618" y="1023975"/>
                  </a:lnTo>
                  <a:lnTo>
                    <a:pt x="843534" y="99885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87"/>
            <a:ext cx="1200785" cy="868680"/>
            <a:chOff x="107338" y="2449287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4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87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4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4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61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72"/>
            <a:ext cx="857250" cy="826769"/>
            <a:chOff x="6705981" y="281872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92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6"/>
                  </a:lnTo>
                  <a:lnTo>
                    <a:pt x="315470" y="316105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1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1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4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8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6"/>
                  </a:lnTo>
                  <a:lnTo>
                    <a:pt x="786141" y="0"/>
                  </a:lnTo>
                  <a:lnTo>
                    <a:pt x="786141" y="9697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72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9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8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2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5" y="704219"/>
                  </a:lnTo>
                  <a:lnTo>
                    <a:pt x="63532" y="704391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4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1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1"/>
                  </a:lnTo>
                  <a:close/>
                </a:path>
                <a:path w="857250" h="826769">
                  <a:moveTo>
                    <a:pt x="563320" y="565367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7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0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5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8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7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4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6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75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30"/>
            <a:ext cx="1059815" cy="984885"/>
            <a:chOff x="6503378" y="2185030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397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1" y="380434"/>
                  </a:lnTo>
                  <a:lnTo>
                    <a:pt x="928631" y="731654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1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1" y="310414"/>
                  </a:lnTo>
                  <a:lnTo>
                    <a:pt x="928631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1" y="31574"/>
                  </a:lnTo>
                  <a:lnTo>
                    <a:pt x="928631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30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1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7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0" y="901896"/>
                  </a:lnTo>
                  <a:lnTo>
                    <a:pt x="286292" y="852492"/>
                  </a:lnTo>
                  <a:lnTo>
                    <a:pt x="230139" y="468258"/>
                  </a:lnTo>
                  <a:lnTo>
                    <a:pt x="113660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40"/>
                  </a:lnTo>
                  <a:lnTo>
                    <a:pt x="0" y="303977"/>
                  </a:lnTo>
                  <a:lnTo>
                    <a:pt x="14833" y="265400"/>
                  </a:lnTo>
                  <a:lnTo>
                    <a:pt x="41988" y="233207"/>
                  </a:lnTo>
                  <a:lnTo>
                    <a:pt x="79412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2" y="387"/>
                  </a:lnTo>
                  <a:lnTo>
                    <a:pt x="1030293" y="32739"/>
                  </a:lnTo>
                  <a:lnTo>
                    <a:pt x="646888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0" y="321984"/>
                  </a:lnTo>
                  <a:lnTo>
                    <a:pt x="82794" y="336425"/>
                  </a:lnTo>
                  <a:lnTo>
                    <a:pt x="87170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89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8" y="886344"/>
                  </a:lnTo>
                  <a:lnTo>
                    <a:pt x="547372" y="894158"/>
                  </a:lnTo>
                  <a:lnTo>
                    <a:pt x="609967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8"/>
                  </a:lnTo>
                  <a:lnTo>
                    <a:pt x="1038698" y="904409"/>
                  </a:lnTo>
                  <a:lnTo>
                    <a:pt x="985054" y="924699"/>
                  </a:lnTo>
                  <a:lnTo>
                    <a:pt x="923133" y="942848"/>
                  </a:lnTo>
                  <a:lnTo>
                    <a:pt x="852618" y="958595"/>
                  </a:lnTo>
                  <a:lnTo>
                    <a:pt x="773191" y="971682"/>
                  </a:lnTo>
                  <a:close/>
                </a:path>
                <a:path w="1059815" h="984885">
                  <a:moveTo>
                    <a:pt x="1059471" y="120888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3" y="32739"/>
                  </a:lnTo>
                  <a:lnTo>
                    <a:pt x="1059471" y="35335"/>
                  </a:lnTo>
                  <a:lnTo>
                    <a:pt x="1059471" y="120888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4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0" y="502800"/>
                  </a:lnTo>
                  <a:lnTo>
                    <a:pt x="722661" y="504795"/>
                  </a:lnTo>
                  <a:lnTo>
                    <a:pt x="715620" y="506379"/>
                  </a:lnTo>
                  <a:lnTo>
                    <a:pt x="708704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2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8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1184292" y="133274"/>
            <a:ext cx="5338445" cy="2784475"/>
          </a:xfrm>
          <a:prstGeom prst="rect">
            <a:avLst/>
          </a:prstGeom>
        </p:spPr>
        <p:txBody>
          <a:bodyPr vert="horz" wrap="square" lIns="0" tIns="193040" rIns="0" bIns="0" rtlCol="0">
            <a:spAutoFit/>
          </a:bodyPr>
          <a:lstStyle/>
          <a:p>
            <a:pPr marL="12700" marR="5080" algn="ctr">
              <a:lnSpc>
                <a:spcPct val="83700"/>
              </a:lnSpc>
              <a:spcBef>
                <a:spcPts val="1520"/>
              </a:spcBef>
            </a:pPr>
            <a:r>
              <a:rPr sz="5950" spc="-45" dirty="0">
                <a:solidFill>
                  <a:srgbClr val="FF5757"/>
                </a:solidFill>
              </a:rPr>
              <a:t>DERSLER</a:t>
            </a:r>
            <a:r>
              <a:rPr sz="7150" spc="-45" dirty="0">
                <a:solidFill>
                  <a:srgbClr val="FF5757"/>
                </a:solidFill>
                <a:latin typeface="Verdana"/>
                <a:cs typeface="Verdana"/>
              </a:rPr>
              <a:t>İ</a:t>
            </a:r>
            <a:r>
              <a:rPr sz="5950" spc="-45" dirty="0">
                <a:solidFill>
                  <a:srgbClr val="FF5757"/>
                </a:solidFill>
              </a:rPr>
              <a:t>N  </a:t>
            </a:r>
            <a:r>
              <a:rPr sz="5950" spc="145" dirty="0">
                <a:solidFill>
                  <a:srgbClr val="FF5757"/>
                </a:solidFill>
              </a:rPr>
              <a:t>A</a:t>
            </a:r>
            <a:r>
              <a:rPr sz="7150" spc="145" dirty="0">
                <a:solidFill>
                  <a:srgbClr val="FF5757"/>
                </a:solidFill>
                <a:latin typeface="Verdana"/>
                <a:cs typeface="Verdana"/>
              </a:rPr>
              <a:t>Ğ</a:t>
            </a:r>
            <a:r>
              <a:rPr sz="5950" spc="145" dirty="0">
                <a:solidFill>
                  <a:srgbClr val="FF5757"/>
                </a:solidFill>
              </a:rPr>
              <a:t>IRLIK  </a:t>
            </a:r>
            <a:r>
              <a:rPr sz="5950" spc="395" dirty="0">
                <a:solidFill>
                  <a:srgbClr val="FF5757"/>
                </a:solidFill>
              </a:rPr>
              <a:t>K</a:t>
            </a:r>
            <a:r>
              <a:rPr sz="5950" spc="509" dirty="0">
                <a:solidFill>
                  <a:srgbClr val="FF5757"/>
                </a:solidFill>
              </a:rPr>
              <a:t>A</a:t>
            </a:r>
            <a:r>
              <a:rPr sz="5950" spc="340" dirty="0">
                <a:solidFill>
                  <a:srgbClr val="FF5757"/>
                </a:solidFill>
              </a:rPr>
              <a:t>T</a:t>
            </a:r>
            <a:r>
              <a:rPr sz="5950" spc="-305" dirty="0">
                <a:solidFill>
                  <a:srgbClr val="FF5757"/>
                </a:solidFill>
              </a:rPr>
              <a:t>S</a:t>
            </a:r>
            <a:r>
              <a:rPr sz="5950" spc="509" dirty="0">
                <a:solidFill>
                  <a:srgbClr val="FF5757"/>
                </a:solidFill>
              </a:rPr>
              <a:t>A</a:t>
            </a:r>
            <a:r>
              <a:rPr sz="5950" spc="114" dirty="0">
                <a:solidFill>
                  <a:srgbClr val="FF5757"/>
                </a:solidFill>
              </a:rPr>
              <a:t>Y</a:t>
            </a:r>
            <a:r>
              <a:rPr sz="5950" spc="640" dirty="0">
                <a:solidFill>
                  <a:srgbClr val="FF5757"/>
                </a:solidFill>
              </a:rPr>
              <a:t>I</a:t>
            </a:r>
            <a:r>
              <a:rPr sz="5950" spc="270" dirty="0">
                <a:solidFill>
                  <a:srgbClr val="FF5757"/>
                </a:solidFill>
              </a:rPr>
              <a:t>L</a:t>
            </a:r>
            <a:r>
              <a:rPr sz="5950" spc="509" dirty="0">
                <a:solidFill>
                  <a:srgbClr val="FF5757"/>
                </a:solidFill>
              </a:rPr>
              <a:t>A</a:t>
            </a:r>
            <a:r>
              <a:rPr sz="5950" spc="-45" dirty="0">
                <a:solidFill>
                  <a:srgbClr val="FF5757"/>
                </a:solidFill>
              </a:rPr>
              <a:t>R</a:t>
            </a:r>
            <a:r>
              <a:rPr sz="5950" spc="475" dirty="0">
                <a:solidFill>
                  <a:srgbClr val="FF5757"/>
                </a:solidFill>
              </a:rPr>
              <a:t>I</a:t>
            </a:r>
            <a:endParaRPr sz="5950">
              <a:latin typeface="Verdana"/>
              <a:cs typeface="Verdana"/>
            </a:endParaRPr>
          </a:p>
        </p:txBody>
      </p:sp>
      <p:graphicFrame>
        <p:nvGraphicFramePr>
          <p:cNvPr id="44" name="object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016632"/>
              </p:ext>
            </p:extLst>
          </p:nvPr>
        </p:nvGraphicFramePr>
        <p:xfrm>
          <a:off x="872134" y="3428910"/>
          <a:ext cx="5674994" cy="36274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48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5124">
                <a:tc>
                  <a:txBody>
                    <a:bodyPr/>
                    <a:lstStyle/>
                    <a:p>
                      <a:pPr marL="31750">
                        <a:lnSpc>
                          <a:spcPts val="2080"/>
                        </a:lnSpc>
                      </a:pPr>
                      <a:r>
                        <a:rPr sz="2200" spc="3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Matematik</a:t>
                      </a:r>
                      <a:endParaRPr sz="2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ts val="2080"/>
                        </a:lnSpc>
                      </a:pPr>
                      <a:r>
                        <a:rPr sz="2200" dirty="0">
                          <a:solidFill>
                            <a:srgbClr val="FED95D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951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sz="2200" spc="10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Fen</a:t>
                      </a:r>
                      <a:r>
                        <a:rPr sz="220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28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Bilimleri</a:t>
                      </a:r>
                      <a:endParaRPr sz="2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12065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sz="2200" dirty="0">
                          <a:solidFill>
                            <a:srgbClr val="FED95D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2065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0433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8621"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2200" spc="10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2700" spc="105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ü</a:t>
                      </a:r>
                      <a:r>
                        <a:rPr sz="2200" spc="10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rk</a:t>
                      </a:r>
                      <a:r>
                        <a:rPr sz="2700" spc="105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ç</a:t>
                      </a:r>
                      <a:r>
                        <a:rPr sz="2200" spc="10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sz="2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014"/>
                        </a:spcBef>
                      </a:pPr>
                      <a:r>
                        <a:rPr sz="2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T.</a:t>
                      </a:r>
                      <a:r>
                        <a:rPr sz="2700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2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. </a:t>
                      </a:r>
                      <a:r>
                        <a:rPr sz="2700" spc="160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İ</a:t>
                      </a:r>
                      <a:r>
                        <a:rPr sz="2200" spc="16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nk</a:t>
                      </a:r>
                      <a:r>
                        <a:rPr sz="2700" spc="160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ı</a:t>
                      </a:r>
                      <a:r>
                        <a:rPr sz="2200" spc="16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lap </a:t>
                      </a:r>
                      <a:r>
                        <a:rPr sz="2200" spc="26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Tarihi </a:t>
                      </a:r>
                      <a:r>
                        <a:rPr sz="2200" spc="1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ve</a:t>
                      </a:r>
                      <a:r>
                        <a:rPr sz="2200" spc="-37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14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Atat</a:t>
                      </a:r>
                      <a:r>
                        <a:rPr sz="2700" spc="145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ü</a:t>
                      </a:r>
                      <a:r>
                        <a:rPr sz="2200" spc="14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rk</a:t>
                      </a:r>
                      <a:r>
                        <a:rPr sz="2700" spc="145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çü</a:t>
                      </a:r>
                      <a:r>
                        <a:rPr sz="2200" spc="14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2700" spc="145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ü</a:t>
                      </a:r>
                      <a:endParaRPr sz="2700" dirty="0">
                        <a:solidFill>
                          <a:schemeClr val="tx1"/>
                        </a:solidFill>
                        <a:latin typeface="Verdana"/>
                        <a:cs typeface="Verdana"/>
                      </a:endParaRPr>
                    </a:p>
                  </a:txBody>
                  <a:tcPr marL="0" marR="0" marT="8255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2200" dirty="0">
                          <a:solidFill>
                            <a:srgbClr val="FED95D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marL="82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200" dirty="0">
                          <a:solidFill>
                            <a:srgbClr val="FED95D"/>
                          </a:solidFill>
                          <a:latin typeface="Arial"/>
                          <a:cs typeface="Arial"/>
                        </a:rPr>
                        <a:t>k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4605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ct val="100000"/>
                        </a:lnSpc>
                        <a:spcBef>
                          <a:spcPts val="1345"/>
                        </a:spcBef>
                      </a:pPr>
                      <a:r>
                        <a:rPr sz="2200" dirty="0">
                          <a:solidFill>
                            <a:srgbClr val="FED95D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30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200" spc="2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Din</a:t>
                      </a:r>
                      <a:r>
                        <a:rPr sz="220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9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sz="2700" spc="90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ü</a:t>
                      </a:r>
                      <a:r>
                        <a:rPr sz="2200" spc="9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lt</a:t>
                      </a:r>
                      <a:r>
                        <a:rPr sz="2700" spc="90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ü</a:t>
                      </a:r>
                      <a:r>
                        <a:rPr sz="2200" spc="9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700" spc="90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ü</a:t>
                      </a:r>
                      <a:r>
                        <a:rPr sz="2700" spc="-315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200" spc="1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ve</a:t>
                      </a:r>
                      <a:r>
                        <a:rPr sz="2200" spc="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2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Ahlak</a:t>
                      </a:r>
                      <a:r>
                        <a:rPr sz="220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2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Bilgisi</a:t>
                      </a:r>
                      <a:endParaRPr sz="2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sz="2200" dirty="0">
                          <a:solidFill>
                            <a:srgbClr val="FED95D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14224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48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200" spc="16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Yabanc</a:t>
                      </a:r>
                      <a:r>
                        <a:rPr sz="2700" spc="165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ı</a:t>
                      </a:r>
                      <a:r>
                        <a:rPr sz="2700" spc="-320" dirty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200" spc="2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Dil</a:t>
                      </a:r>
                      <a:endParaRPr sz="2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sz="2200" dirty="0">
                          <a:solidFill>
                            <a:srgbClr val="FED95D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2200" dirty="0">
                        <a:latin typeface="Arial"/>
                        <a:cs typeface="Arial"/>
                      </a:endParaRPr>
                    </a:p>
                  </a:txBody>
                  <a:tcPr marL="0" marR="0" marT="14224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49" y="10696574"/>
                </a:moveTo>
                <a:lnTo>
                  <a:pt x="0" y="10696574"/>
                </a:lnTo>
                <a:lnTo>
                  <a:pt x="0" y="0"/>
                </a:lnTo>
                <a:lnTo>
                  <a:pt x="7562849" y="0"/>
                </a:lnTo>
                <a:lnTo>
                  <a:pt x="7562849" y="106965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64"/>
            <a:ext cx="843915" cy="1066800"/>
            <a:chOff x="0" y="331664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57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3" y="446453"/>
                  </a:lnTo>
                  <a:lnTo>
                    <a:pt x="62088" y="444403"/>
                  </a:lnTo>
                  <a:lnTo>
                    <a:pt x="69119" y="441937"/>
                  </a:lnTo>
                  <a:lnTo>
                    <a:pt x="76135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1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6" y="449366"/>
                  </a:lnTo>
                  <a:lnTo>
                    <a:pt x="47828" y="448105"/>
                  </a:lnTo>
                  <a:lnTo>
                    <a:pt x="55003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1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6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6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72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34"/>
                  </a:moveTo>
                  <a:lnTo>
                    <a:pt x="598093" y="52984"/>
                  </a:lnTo>
                  <a:lnTo>
                    <a:pt x="572871" y="26454"/>
                  </a:lnTo>
                  <a:lnTo>
                    <a:pt x="533946" y="6324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703"/>
                  </a:lnTo>
                  <a:lnTo>
                    <a:pt x="519404" y="97434"/>
                  </a:lnTo>
                  <a:lnTo>
                    <a:pt x="529488" y="108038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50"/>
                  </a:lnTo>
                  <a:lnTo>
                    <a:pt x="525195" y="163068"/>
                  </a:lnTo>
                  <a:lnTo>
                    <a:pt x="513207" y="172148"/>
                  </a:lnTo>
                  <a:lnTo>
                    <a:pt x="0" y="439458"/>
                  </a:lnTo>
                  <a:lnTo>
                    <a:pt x="0" y="535241"/>
                  </a:lnTo>
                  <a:lnTo>
                    <a:pt x="365366" y="349072"/>
                  </a:lnTo>
                  <a:lnTo>
                    <a:pt x="454329" y="691908"/>
                  </a:lnTo>
                  <a:lnTo>
                    <a:pt x="444398" y="732218"/>
                  </a:lnTo>
                  <a:lnTo>
                    <a:pt x="396925" y="784872"/>
                  </a:lnTo>
                  <a:lnTo>
                    <a:pt x="358482" y="813473"/>
                  </a:lnTo>
                  <a:lnTo>
                    <a:pt x="309918" y="842314"/>
                  </a:lnTo>
                  <a:lnTo>
                    <a:pt x="250990" y="870470"/>
                  </a:lnTo>
                  <a:lnTo>
                    <a:pt x="181432" y="896962"/>
                  </a:lnTo>
                  <a:lnTo>
                    <a:pt x="101015" y="920877"/>
                  </a:lnTo>
                  <a:lnTo>
                    <a:pt x="19126" y="939088"/>
                  </a:lnTo>
                  <a:lnTo>
                    <a:pt x="0" y="941857"/>
                  </a:lnTo>
                  <a:lnTo>
                    <a:pt x="0" y="1033005"/>
                  </a:lnTo>
                  <a:lnTo>
                    <a:pt x="47574" y="1024382"/>
                  </a:lnTo>
                  <a:lnTo>
                    <a:pt x="123266" y="1006602"/>
                  </a:lnTo>
                  <a:lnTo>
                    <a:pt x="198031" y="985342"/>
                  </a:lnTo>
                  <a:lnTo>
                    <a:pt x="264655" y="962634"/>
                  </a:lnTo>
                  <a:lnTo>
                    <a:pt x="323405" y="938669"/>
                  </a:lnTo>
                  <a:lnTo>
                    <a:pt x="374561" y="913625"/>
                  </a:lnTo>
                  <a:lnTo>
                    <a:pt x="418414" y="887691"/>
                  </a:lnTo>
                  <a:lnTo>
                    <a:pt x="455244" y="861034"/>
                  </a:lnTo>
                  <a:lnTo>
                    <a:pt x="485343" y="833843"/>
                  </a:lnTo>
                  <a:lnTo>
                    <a:pt x="526440" y="778586"/>
                  </a:lnTo>
                  <a:lnTo>
                    <a:pt x="543991" y="723366"/>
                  </a:lnTo>
                  <a:lnTo>
                    <a:pt x="544652" y="696214"/>
                  </a:lnTo>
                  <a:lnTo>
                    <a:pt x="540258" y="669620"/>
                  </a:lnTo>
                  <a:lnTo>
                    <a:pt x="451294" y="326771"/>
                  </a:lnTo>
                  <a:lnTo>
                    <a:pt x="446163" y="306971"/>
                  </a:lnTo>
                  <a:lnTo>
                    <a:pt x="554189" y="250698"/>
                  </a:lnTo>
                  <a:lnTo>
                    <a:pt x="590257" y="223393"/>
                  </a:lnTo>
                  <a:lnTo>
                    <a:pt x="614502" y="186867"/>
                  </a:lnTo>
                  <a:lnTo>
                    <a:pt x="623633" y="151434"/>
                  </a:lnTo>
                  <a:close/>
                </a:path>
                <a:path w="843915" h="1066800">
                  <a:moveTo>
                    <a:pt x="735330" y="728332"/>
                  </a:moveTo>
                  <a:lnTo>
                    <a:pt x="634263" y="324929"/>
                  </a:lnTo>
                  <a:lnTo>
                    <a:pt x="597750" y="292227"/>
                  </a:lnTo>
                  <a:lnTo>
                    <a:pt x="580161" y="293204"/>
                  </a:lnTo>
                  <a:lnTo>
                    <a:pt x="564311" y="300901"/>
                  </a:lnTo>
                  <a:lnTo>
                    <a:pt x="553034" y="313639"/>
                  </a:lnTo>
                  <a:lnTo>
                    <a:pt x="547357" y="329653"/>
                  </a:lnTo>
                  <a:lnTo>
                    <a:pt x="548309" y="347230"/>
                  </a:lnTo>
                  <a:lnTo>
                    <a:pt x="648423" y="733056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59"/>
                  </a:lnTo>
                  <a:lnTo>
                    <a:pt x="702525" y="764794"/>
                  </a:lnTo>
                  <a:lnTo>
                    <a:pt x="718375" y="757085"/>
                  </a:lnTo>
                  <a:lnTo>
                    <a:pt x="729653" y="744359"/>
                  </a:lnTo>
                  <a:lnTo>
                    <a:pt x="735330" y="728332"/>
                  </a:lnTo>
                  <a:close/>
                </a:path>
                <a:path w="843915" h="1066800">
                  <a:moveTo>
                    <a:pt x="843534" y="998842"/>
                  </a:moveTo>
                  <a:lnTo>
                    <a:pt x="817968" y="900328"/>
                  </a:lnTo>
                  <a:lnTo>
                    <a:pt x="776516" y="841222"/>
                  </a:lnTo>
                  <a:lnTo>
                    <a:pt x="744258" y="813904"/>
                  </a:lnTo>
                  <a:lnTo>
                    <a:pt x="713651" y="807656"/>
                  </a:lnTo>
                  <a:lnTo>
                    <a:pt x="689952" y="827989"/>
                  </a:lnTo>
                  <a:lnTo>
                    <a:pt x="675043" y="867562"/>
                  </a:lnTo>
                  <a:lnTo>
                    <a:pt x="667842" y="916330"/>
                  </a:lnTo>
                  <a:lnTo>
                    <a:pt x="667258" y="964298"/>
                  </a:lnTo>
                  <a:lnTo>
                    <a:pt x="672223" y="1001433"/>
                  </a:lnTo>
                  <a:lnTo>
                    <a:pt x="687628" y="1033030"/>
                  </a:lnTo>
                  <a:lnTo>
                    <a:pt x="713117" y="1055509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51"/>
                  </a:lnTo>
                  <a:lnTo>
                    <a:pt x="834618" y="1023975"/>
                  </a:lnTo>
                  <a:lnTo>
                    <a:pt x="843534" y="998842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84"/>
            <a:ext cx="1200785" cy="868680"/>
            <a:chOff x="107338" y="2449284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1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84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58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66"/>
            <a:ext cx="857250" cy="826769"/>
            <a:chOff x="6705981" y="281866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86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6"/>
                  </a:lnTo>
                  <a:lnTo>
                    <a:pt x="315470" y="316105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1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1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4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8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6"/>
                  </a:lnTo>
                  <a:lnTo>
                    <a:pt x="786141" y="0"/>
                  </a:lnTo>
                  <a:lnTo>
                    <a:pt x="786141" y="9697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66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8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8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2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5" y="704221"/>
                  </a:lnTo>
                  <a:lnTo>
                    <a:pt x="63532" y="704390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4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0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0"/>
                  </a:lnTo>
                  <a:close/>
                </a:path>
                <a:path w="857250" h="826769">
                  <a:moveTo>
                    <a:pt x="563320" y="565367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7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0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5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8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7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4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6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69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21"/>
            <a:ext cx="1059815" cy="984885"/>
            <a:chOff x="6503378" y="2185021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388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0" y="380434"/>
                  </a:lnTo>
                  <a:lnTo>
                    <a:pt x="928630" y="731655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0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0" y="310414"/>
                  </a:lnTo>
                  <a:lnTo>
                    <a:pt x="928630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0" y="31574"/>
                  </a:lnTo>
                  <a:lnTo>
                    <a:pt x="928630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21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1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7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0" y="901896"/>
                  </a:lnTo>
                  <a:lnTo>
                    <a:pt x="286292" y="852492"/>
                  </a:lnTo>
                  <a:lnTo>
                    <a:pt x="230139" y="468258"/>
                  </a:lnTo>
                  <a:lnTo>
                    <a:pt x="113660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7" y="390240"/>
                  </a:lnTo>
                  <a:lnTo>
                    <a:pt x="0" y="303976"/>
                  </a:lnTo>
                  <a:lnTo>
                    <a:pt x="14832" y="265400"/>
                  </a:lnTo>
                  <a:lnTo>
                    <a:pt x="41988" y="233207"/>
                  </a:lnTo>
                  <a:lnTo>
                    <a:pt x="79412" y="211136"/>
                  </a:lnTo>
                  <a:lnTo>
                    <a:pt x="610327" y="8341"/>
                  </a:lnTo>
                  <a:lnTo>
                    <a:pt x="652563" y="2"/>
                  </a:lnTo>
                  <a:lnTo>
                    <a:pt x="659570" y="0"/>
                  </a:lnTo>
                  <a:lnTo>
                    <a:pt x="666712" y="387"/>
                  </a:lnTo>
                  <a:lnTo>
                    <a:pt x="1030293" y="32739"/>
                  </a:lnTo>
                  <a:lnTo>
                    <a:pt x="646888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0" y="321984"/>
                  </a:lnTo>
                  <a:lnTo>
                    <a:pt x="82793" y="336425"/>
                  </a:lnTo>
                  <a:lnTo>
                    <a:pt x="87170" y="350186"/>
                  </a:lnTo>
                  <a:lnTo>
                    <a:pt x="121208" y="372999"/>
                  </a:lnTo>
                  <a:lnTo>
                    <a:pt x="687323" y="423388"/>
                  </a:lnTo>
                  <a:lnTo>
                    <a:pt x="690561" y="423643"/>
                  </a:lnTo>
                  <a:lnTo>
                    <a:pt x="693789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8" y="886344"/>
                  </a:lnTo>
                  <a:lnTo>
                    <a:pt x="547371" y="894158"/>
                  </a:lnTo>
                  <a:lnTo>
                    <a:pt x="609967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9"/>
                  </a:lnTo>
                  <a:lnTo>
                    <a:pt x="1038698" y="904409"/>
                  </a:lnTo>
                  <a:lnTo>
                    <a:pt x="985054" y="924699"/>
                  </a:lnTo>
                  <a:lnTo>
                    <a:pt x="923133" y="942848"/>
                  </a:lnTo>
                  <a:lnTo>
                    <a:pt x="852618" y="958595"/>
                  </a:lnTo>
                  <a:lnTo>
                    <a:pt x="773191" y="971682"/>
                  </a:lnTo>
                  <a:close/>
                </a:path>
                <a:path w="1059815" h="984885">
                  <a:moveTo>
                    <a:pt x="1059471" y="120887"/>
                  </a:moveTo>
                  <a:lnTo>
                    <a:pt x="656491" y="85045"/>
                  </a:lnTo>
                  <a:lnTo>
                    <a:pt x="653288" y="85119"/>
                  </a:lnTo>
                  <a:lnTo>
                    <a:pt x="1030293" y="32739"/>
                  </a:lnTo>
                  <a:lnTo>
                    <a:pt x="1059471" y="35335"/>
                  </a:lnTo>
                  <a:lnTo>
                    <a:pt x="1059471" y="120887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4" y="507537"/>
                  </a:moveTo>
                  <a:lnTo>
                    <a:pt x="701660" y="508317"/>
                  </a:lnTo>
                  <a:lnTo>
                    <a:pt x="694495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1" y="500367"/>
                  </a:lnTo>
                  <a:lnTo>
                    <a:pt x="729670" y="502800"/>
                  </a:lnTo>
                  <a:lnTo>
                    <a:pt x="722661" y="504795"/>
                  </a:lnTo>
                  <a:lnTo>
                    <a:pt x="715620" y="506379"/>
                  </a:lnTo>
                  <a:lnTo>
                    <a:pt x="708704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2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9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54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283879" y="1563289"/>
            <a:ext cx="5091430" cy="60826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5000"/>
              </a:lnSpc>
              <a:spcBef>
                <a:spcPts val="110"/>
              </a:spcBef>
            </a:pPr>
            <a:r>
              <a:rPr sz="3800" spc="100" dirty="0">
                <a:solidFill>
                  <a:srgbClr val="FF5757"/>
                </a:solidFill>
                <a:latin typeface="Arial"/>
                <a:cs typeface="Arial"/>
              </a:rPr>
              <a:t>A</a:t>
            </a:r>
            <a:r>
              <a:rPr sz="4600" spc="100" dirty="0">
                <a:solidFill>
                  <a:srgbClr val="FF5757"/>
                </a:solidFill>
                <a:latin typeface="Verdana"/>
                <a:cs typeface="Verdana"/>
              </a:rPr>
              <a:t>Ğ</a:t>
            </a:r>
            <a:r>
              <a:rPr sz="3800" spc="100" dirty="0">
                <a:solidFill>
                  <a:srgbClr val="FF5757"/>
                </a:solidFill>
                <a:latin typeface="Arial"/>
                <a:cs typeface="Arial"/>
              </a:rPr>
              <a:t>IRLIK</a:t>
            </a:r>
            <a:r>
              <a:rPr sz="3800" spc="-165" dirty="0">
                <a:solidFill>
                  <a:srgbClr val="FF5757"/>
                </a:solidFill>
                <a:latin typeface="Arial"/>
                <a:cs typeface="Arial"/>
              </a:rPr>
              <a:t> </a:t>
            </a:r>
            <a:r>
              <a:rPr sz="3800" spc="185" dirty="0">
                <a:solidFill>
                  <a:srgbClr val="FF5757"/>
                </a:solidFill>
                <a:latin typeface="Arial"/>
                <a:cs typeface="Arial"/>
              </a:rPr>
              <a:t>KATSAYISI;</a:t>
            </a:r>
            <a:endParaRPr sz="3800" dirty="0">
              <a:latin typeface="Arial"/>
              <a:cs typeface="Arial"/>
            </a:endParaRPr>
          </a:p>
          <a:p>
            <a:pPr marL="1270" algn="ctr">
              <a:lnSpc>
                <a:spcPts val="3854"/>
              </a:lnSpc>
            </a:pPr>
            <a:r>
              <a:rPr sz="3400" spc="105" dirty="0">
                <a:solidFill>
                  <a:srgbClr val="04337D"/>
                </a:solidFill>
                <a:latin typeface="Arial"/>
                <a:cs typeface="Arial"/>
              </a:rPr>
              <a:t>T</a:t>
            </a:r>
            <a:r>
              <a:rPr sz="4100" spc="105" dirty="0">
                <a:solidFill>
                  <a:srgbClr val="04337D"/>
                </a:solidFill>
                <a:latin typeface="Verdana"/>
                <a:cs typeface="Verdana"/>
              </a:rPr>
              <a:t>Ü</a:t>
            </a:r>
            <a:r>
              <a:rPr sz="3400" spc="105" dirty="0">
                <a:solidFill>
                  <a:srgbClr val="04337D"/>
                </a:solidFill>
                <a:latin typeface="Arial"/>
                <a:cs typeface="Arial"/>
              </a:rPr>
              <a:t>RK</a:t>
            </a:r>
            <a:r>
              <a:rPr sz="4100" spc="105" dirty="0">
                <a:solidFill>
                  <a:srgbClr val="04337D"/>
                </a:solidFill>
                <a:latin typeface="Verdana"/>
                <a:cs typeface="Verdana"/>
              </a:rPr>
              <a:t>Ç</a:t>
            </a:r>
            <a:r>
              <a:rPr sz="3400" spc="105" dirty="0">
                <a:solidFill>
                  <a:srgbClr val="04337D"/>
                </a:solidFill>
                <a:latin typeface="Arial"/>
                <a:cs typeface="Arial"/>
              </a:rPr>
              <a:t>E,MATEMAT</a:t>
            </a:r>
            <a:r>
              <a:rPr sz="4100" spc="10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105" dirty="0">
                <a:solidFill>
                  <a:srgbClr val="04337D"/>
                </a:solidFill>
                <a:latin typeface="Arial"/>
                <a:cs typeface="Arial"/>
              </a:rPr>
              <a:t>K,</a:t>
            </a:r>
            <a:endParaRPr sz="3400" dirty="0">
              <a:latin typeface="Arial"/>
              <a:cs typeface="Arial"/>
            </a:endParaRPr>
          </a:p>
          <a:p>
            <a:pPr marL="1270" algn="ctr">
              <a:lnSpc>
                <a:spcPts val="3829"/>
              </a:lnSpc>
            </a:pPr>
            <a:r>
              <a:rPr sz="3400" spc="25" dirty="0">
                <a:solidFill>
                  <a:srgbClr val="04337D"/>
                </a:solidFill>
                <a:latin typeface="Arial"/>
                <a:cs typeface="Arial"/>
              </a:rPr>
              <a:t>FEN</a:t>
            </a:r>
            <a:r>
              <a:rPr sz="3400" spc="-125" dirty="0">
                <a:solidFill>
                  <a:srgbClr val="04337D"/>
                </a:solidFill>
                <a:latin typeface="Arial"/>
                <a:cs typeface="Arial"/>
              </a:rPr>
              <a:t> </a:t>
            </a:r>
            <a:r>
              <a:rPr sz="3400" spc="-25" dirty="0">
                <a:solidFill>
                  <a:srgbClr val="04337D"/>
                </a:solidFill>
                <a:latin typeface="Arial"/>
                <a:cs typeface="Arial"/>
              </a:rPr>
              <a:t>B</a:t>
            </a:r>
            <a:r>
              <a:rPr sz="4100" spc="-2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-25" dirty="0">
                <a:solidFill>
                  <a:srgbClr val="04337D"/>
                </a:solidFill>
                <a:latin typeface="Arial"/>
                <a:cs typeface="Arial"/>
              </a:rPr>
              <a:t>L</a:t>
            </a:r>
            <a:r>
              <a:rPr sz="4100" spc="-2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-25" dirty="0">
                <a:solidFill>
                  <a:srgbClr val="04337D"/>
                </a:solidFill>
                <a:latin typeface="Arial"/>
                <a:cs typeface="Arial"/>
              </a:rPr>
              <a:t>MLER</a:t>
            </a:r>
            <a:r>
              <a:rPr sz="4100" spc="-2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endParaRPr sz="4100" dirty="0">
              <a:latin typeface="Verdana"/>
              <a:cs typeface="Verdana"/>
            </a:endParaRPr>
          </a:p>
          <a:p>
            <a:pPr marL="1270" algn="ctr">
              <a:lnSpc>
                <a:spcPts val="3829"/>
              </a:lnSpc>
              <a:tabLst>
                <a:tab pos="3263900" algn="l"/>
              </a:tabLst>
            </a:pPr>
            <a:r>
              <a:rPr sz="3400" spc="-30" dirty="0">
                <a:solidFill>
                  <a:srgbClr val="04337D"/>
                </a:solidFill>
                <a:latin typeface="Arial"/>
                <a:cs typeface="Arial"/>
              </a:rPr>
              <a:t>DERSLER</a:t>
            </a:r>
            <a:r>
              <a:rPr sz="4100" spc="-3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-30" dirty="0">
                <a:solidFill>
                  <a:srgbClr val="04337D"/>
                </a:solidFill>
                <a:latin typeface="Arial"/>
                <a:cs typeface="Arial"/>
              </a:rPr>
              <a:t>N</a:t>
            </a:r>
            <a:r>
              <a:rPr sz="4100" spc="-3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-30" dirty="0">
                <a:solidFill>
                  <a:srgbClr val="04337D"/>
                </a:solidFill>
                <a:latin typeface="Arial"/>
                <a:cs typeface="Arial"/>
              </a:rPr>
              <a:t>N	</a:t>
            </a:r>
            <a:r>
              <a:rPr sz="3400" spc="204" dirty="0">
                <a:solidFill>
                  <a:srgbClr val="FF5757"/>
                </a:solidFill>
                <a:latin typeface="Arial"/>
                <a:cs typeface="Arial"/>
              </a:rPr>
              <a:t>PUAN</a:t>
            </a:r>
            <a:endParaRPr sz="3400" dirty="0">
              <a:latin typeface="Arial"/>
              <a:cs typeface="Arial"/>
            </a:endParaRPr>
          </a:p>
          <a:p>
            <a:pPr marL="1270" algn="ctr">
              <a:lnSpc>
                <a:spcPts val="3829"/>
              </a:lnSpc>
            </a:pPr>
            <a:r>
              <a:rPr sz="3400" spc="-204" dirty="0">
                <a:solidFill>
                  <a:srgbClr val="FF5757"/>
                </a:solidFill>
                <a:latin typeface="Arial"/>
                <a:cs typeface="Arial"/>
              </a:rPr>
              <a:t>GET</a:t>
            </a:r>
            <a:r>
              <a:rPr sz="4100" spc="-204" dirty="0">
                <a:solidFill>
                  <a:srgbClr val="FF5757"/>
                </a:solidFill>
                <a:latin typeface="Verdana"/>
                <a:cs typeface="Verdana"/>
              </a:rPr>
              <a:t>İ</a:t>
            </a:r>
            <a:r>
              <a:rPr sz="3400" spc="-204" dirty="0">
                <a:solidFill>
                  <a:srgbClr val="FF5757"/>
                </a:solidFill>
                <a:latin typeface="Arial"/>
                <a:cs typeface="Arial"/>
              </a:rPr>
              <a:t>R</a:t>
            </a:r>
            <a:r>
              <a:rPr sz="4100" spc="-204" dirty="0">
                <a:solidFill>
                  <a:srgbClr val="FF5757"/>
                </a:solidFill>
                <a:latin typeface="Verdana"/>
                <a:cs typeface="Verdana"/>
              </a:rPr>
              <a:t>İ</a:t>
            </a:r>
            <a:r>
              <a:rPr sz="3400" spc="-204" dirty="0">
                <a:solidFill>
                  <a:srgbClr val="FF5757"/>
                </a:solidFill>
                <a:latin typeface="Arial"/>
                <a:cs typeface="Arial"/>
              </a:rPr>
              <a:t>S</a:t>
            </a:r>
            <a:r>
              <a:rPr sz="4100" spc="-204" dirty="0">
                <a:solidFill>
                  <a:srgbClr val="FF5757"/>
                </a:solidFill>
                <a:latin typeface="Verdana"/>
                <a:cs typeface="Verdana"/>
              </a:rPr>
              <a:t>İ </a:t>
            </a:r>
            <a:r>
              <a:rPr sz="3400" spc="-60" dirty="0">
                <a:solidFill>
                  <a:srgbClr val="04337D"/>
                </a:solidFill>
                <a:latin typeface="Arial"/>
                <a:cs typeface="Arial"/>
              </a:rPr>
              <a:t>T.</a:t>
            </a:r>
            <a:r>
              <a:rPr sz="4100" spc="-60" dirty="0">
                <a:solidFill>
                  <a:srgbClr val="04337D"/>
                </a:solidFill>
                <a:latin typeface="Verdana"/>
                <a:cs typeface="Verdana"/>
              </a:rPr>
              <a:t>C</a:t>
            </a:r>
            <a:r>
              <a:rPr sz="3400" spc="-60" dirty="0">
                <a:solidFill>
                  <a:srgbClr val="04337D"/>
                </a:solidFill>
                <a:latin typeface="Arial"/>
                <a:cs typeface="Arial"/>
              </a:rPr>
              <a:t>.</a:t>
            </a:r>
            <a:r>
              <a:rPr sz="3400" spc="-555" dirty="0">
                <a:solidFill>
                  <a:srgbClr val="04337D"/>
                </a:solidFill>
                <a:latin typeface="Arial"/>
                <a:cs typeface="Arial"/>
              </a:rPr>
              <a:t> </a:t>
            </a:r>
            <a:r>
              <a:rPr sz="4100" spc="13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135" dirty="0">
                <a:solidFill>
                  <a:srgbClr val="04337D"/>
                </a:solidFill>
                <a:latin typeface="Arial"/>
                <a:cs typeface="Arial"/>
              </a:rPr>
              <a:t>NKILAP</a:t>
            </a:r>
            <a:endParaRPr sz="3400" dirty="0">
              <a:latin typeface="Arial"/>
              <a:cs typeface="Arial"/>
            </a:endParaRPr>
          </a:p>
          <a:p>
            <a:pPr marL="1270" algn="ctr">
              <a:lnSpc>
                <a:spcPts val="3829"/>
              </a:lnSpc>
            </a:pPr>
            <a:r>
              <a:rPr sz="3400" spc="-45" dirty="0">
                <a:solidFill>
                  <a:srgbClr val="04337D"/>
                </a:solidFill>
                <a:latin typeface="Arial"/>
                <a:cs typeface="Arial"/>
              </a:rPr>
              <a:t>TAR</a:t>
            </a:r>
            <a:r>
              <a:rPr sz="4100" spc="-4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-45" dirty="0">
                <a:solidFill>
                  <a:srgbClr val="04337D"/>
                </a:solidFill>
                <a:latin typeface="Arial"/>
                <a:cs typeface="Arial"/>
              </a:rPr>
              <a:t>H</a:t>
            </a:r>
            <a:r>
              <a:rPr sz="4100" spc="-4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4100" spc="-620" dirty="0">
                <a:solidFill>
                  <a:srgbClr val="04337D"/>
                </a:solidFill>
                <a:latin typeface="Verdana"/>
                <a:cs typeface="Verdana"/>
              </a:rPr>
              <a:t> </a:t>
            </a:r>
            <a:r>
              <a:rPr sz="3400" spc="20" dirty="0">
                <a:solidFill>
                  <a:srgbClr val="04337D"/>
                </a:solidFill>
                <a:latin typeface="Arial"/>
                <a:cs typeface="Arial"/>
              </a:rPr>
              <a:t>VE</a:t>
            </a:r>
            <a:endParaRPr sz="3400" dirty="0">
              <a:latin typeface="Arial"/>
              <a:cs typeface="Arial"/>
            </a:endParaRPr>
          </a:p>
          <a:p>
            <a:pPr marL="1270" algn="ctr">
              <a:lnSpc>
                <a:spcPts val="3829"/>
              </a:lnSpc>
            </a:pPr>
            <a:r>
              <a:rPr sz="3400" dirty="0">
                <a:solidFill>
                  <a:srgbClr val="04337D"/>
                </a:solidFill>
                <a:latin typeface="Arial"/>
                <a:cs typeface="Arial"/>
              </a:rPr>
              <a:t>ATAT</a:t>
            </a:r>
            <a:r>
              <a:rPr sz="4100" dirty="0">
                <a:solidFill>
                  <a:srgbClr val="04337D"/>
                </a:solidFill>
                <a:latin typeface="Verdana"/>
                <a:cs typeface="Verdana"/>
              </a:rPr>
              <a:t>Ü</a:t>
            </a:r>
            <a:r>
              <a:rPr sz="3400" dirty="0">
                <a:solidFill>
                  <a:srgbClr val="04337D"/>
                </a:solidFill>
                <a:latin typeface="Arial"/>
                <a:cs typeface="Arial"/>
              </a:rPr>
              <a:t>RK</a:t>
            </a:r>
            <a:r>
              <a:rPr sz="4100" dirty="0">
                <a:solidFill>
                  <a:srgbClr val="04337D"/>
                </a:solidFill>
                <a:latin typeface="Verdana"/>
                <a:cs typeface="Verdana"/>
              </a:rPr>
              <a:t>ÇÜ</a:t>
            </a:r>
            <a:r>
              <a:rPr sz="3400" dirty="0">
                <a:solidFill>
                  <a:srgbClr val="04337D"/>
                </a:solidFill>
                <a:latin typeface="Arial"/>
                <a:cs typeface="Arial"/>
              </a:rPr>
              <a:t>L</a:t>
            </a:r>
            <a:r>
              <a:rPr sz="4100" dirty="0">
                <a:solidFill>
                  <a:srgbClr val="04337D"/>
                </a:solidFill>
                <a:latin typeface="Verdana"/>
                <a:cs typeface="Verdana"/>
              </a:rPr>
              <a:t>Ü</a:t>
            </a:r>
            <a:r>
              <a:rPr sz="3400" dirty="0">
                <a:solidFill>
                  <a:srgbClr val="04337D"/>
                </a:solidFill>
                <a:latin typeface="Arial"/>
                <a:cs typeface="Arial"/>
              </a:rPr>
              <a:t>K,</a:t>
            </a:r>
            <a:r>
              <a:rPr sz="3400" spc="-150" dirty="0">
                <a:solidFill>
                  <a:srgbClr val="04337D"/>
                </a:solidFill>
                <a:latin typeface="Arial"/>
                <a:cs typeface="Arial"/>
              </a:rPr>
              <a:t> </a:t>
            </a:r>
            <a:r>
              <a:rPr sz="3400" spc="5" dirty="0">
                <a:solidFill>
                  <a:srgbClr val="04337D"/>
                </a:solidFill>
                <a:latin typeface="Arial"/>
                <a:cs typeface="Arial"/>
              </a:rPr>
              <a:t>D</a:t>
            </a:r>
            <a:r>
              <a:rPr sz="4100" spc="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5" dirty="0">
                <a:solidFill>
                  <a:srgbClr val="04337D"/>
                </a:solidFill>
                <a:latin typeface="Arial"/>
                <a:cs typeface="Arial"/>
              </a:rPr>
              <a:t>N</a:t>
            </a:r>
            <a:endParaRPr sz="3400" dirty="0">
              <a:latin typeface="Arial"/>
              <a:cs typeface="Arial"/>
            </a:endParaRPr>
          </a:p>
          <a:p>
            <a:pPr marL="1270" algn="ctr">
              <a:lnSpc>
                <a:spcPts val="3829"/>
              </a:lnSpc>
            </a:pPr>
            <a:r>
              <a:rPr sz="3400" spc="-85" dirty="0">
                <a:solidFill>
                  <a:srgbClr val="04337D"/>
                </a:solidFill>
                <a:latin typeface="Arial"/>
                <a:cs typeface="Arial"/>
              </a:rPr>
              <a:t>K</a:t>
            </a:r>
            <a:r>
              <a:rPr sz="4100" spc="-85" dirty="0">
                <a:solidFill>
                  <a:srgbClr val="04337D"/>
                </a:solidFill>
                <a:latin typeface="Verdana"/>
                <a:cs typeface="Verdana"/>
              </a:rPr>
              <a:t>Ü</a:t>
            </a:r>
            <a:r>
              <a:rPr sz="3400" spc="-85" dirty="0">
                <a:solidFill>
                  <a:srgbClr val="04337D"/>
                </a:solidFill>
                <a:latin typeface="Arial"/>
                <a:cs typeface="Arial"/>
              </a:rPr>
              <a:t>LT</a:t>
            </a:r>
            <a:r>
              <a:rPr sz="4100" spc="-85" dirty="0">
                <a:solidFill>
                  <a:srgbClr val="04337D"/>
                </a:solidFill>
                <a:latin typeface="Verdana"/>
                <a:cs typeface="Verdana"/>
              </a:rPr>
              <a:t>Ü</a:t>
            </a:r>
            <a:r>
              <a:rPr sz="3400" spc="-85" dirty="0">
                <a:solidFill>
                  <a:srgbClr val="04337D"/>
                </a:solidFill>
                <a:latin typeface="Arial"/>
                <a:cs typeface="Arial"/>
              </a:rPr>
              <a:t>R</a:t>
            </a:r>
            <a:r>
              <a:rPr sz="4100" spc="-85" dirty="0">
                <a:solidFill>
                  <a:srgbClr val="04337D"/>
                </a:solidFill>
                <a:latin typeface="Verdana"/>
                <a:cs typeface="Verdana"/>
              </a:rPr>
              <a:t>Ü</a:t>
            </a:r>
            <a:r>
              <a:rPr sz="4100" spc="-815" dirty="0">
                <a:solidFill>
                  <a:srgbClr val="04337D"/>
                </a:solidFill>
                <a:latin typeface="Verdana"/>
                <a:cs typeface="Verdana"/>
              </a:rPr>
              <a:t> </a:t>
            </a:r>
            <a:r>
              <a:rPr sz="3400" spc="20" dirty="0">
                <a:solidFill>
                  <a:srgbClr val="04337D"/>
                </a:solidFill>
                <a:latin typeface="Arial"/>
                <a:cs typeface="Arial"/>
              </a:rPr>
              <a:t>VE </a:t>
            </a:r>
            <a:r>
              <a:rPr sz="3400" spc="215" dirty="0">
                <a:solidFill>
                  <a:srgbClr val="04337D"/>
                </a:solidFill>
                <a:latin typeface="Arial"/>
                <a:cs typeface="Arial"/>
              </a:rPr>
              <a:t>AHLAK</a:t>
            </a:r>
            <a:endParaRPr sz="3400" dirty="0">
              <a:latin typeface="Arial"/>
              <a:cs typeface="Arial"/>
            </a:endParaRPr>
          </a:p>
          <a:p>
            <a:pPr marL="85725" marR="34925" indent="-135255" algn="ctr">
              <a:lnSpc>
                <a:spcPct val="82500"/>
              </a:lnSpc>
              <a:spcBef>
                <a:spcPts val="315"/>
              </a:spcBef>
            </a:pPr>
            <a:r>
              <a:rPr sz="3400" spc="-160" dirty="0">
                <a:solidFill>
                  <a:srgbClr val="04337D"/>
                </a:solidFill>
                <a:latin typeface="Arial"/>
                <a:cs typeface="Arial"/>
              </a:rPr>
              <a:t>B</a:t>
            </a:r>
            <a:r>
              <a:rPr sz="4100" spc="-16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-160" dirty="0">
                <a:solidFill>
                  <a:srgbClr val="04337D"/>
                </a:solidFill>
                <a:latin typeface="Arial"/>
                <a:cs typeface="Arial"/>
              </a:rPr>
              <a:t>LG</a:t>
            </a:r>
            <a:r>
              <a:rPr sz="4100" spc="-16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-160" dirty="0">
                <a:solidFill>
                  <a:srgbClr val="04337D"/>
                </a:solidFill>
                <a:latin typeface="Arial"/>
                <a:cs typeface="Arial"/>
              </a:rPr>
              <a:t>S</a:t>
            </a:r>
            <a:r>
              <a:rPr sz="4100" spc="-16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-160" dirty="0">
                <a:solidFill>
                  <a:srgbClr val="04337D"/>
                </a:solidFill>
                <a:latin typeface="Arial"/>
                <a:cs typeface="Arial"/>
              </a:rPr>
              <a:t>, </a:t>
            </a:r>
            <a:r>
              <a:rPr sz="3400" spc="130" dirty="0">
                <a:solidFill>
                  <a:srgbClr val="04337D"/>
                </a:solidFill>
                <a:latin typeface="Arial"/>
                <a:cs typeface="Arial"/>
              </a:rPr>
              <a:t>YABAN</a:t>
            </a:r>
            <a:r>
              <a:rPr sz="4100" spc="130" dirty="0">
                <a:solidFill>
                  <a:srgbClr val="04337D"/>
                </a:solidFill>
                <a:latin typeface="Verdana"/>
                <a:cs typeface="Verdana"/>
              </a:rPr>
              <a:t>C</a:t>
            </a:r>
            <a:r>
              <a:rPr sz="3400" spc="130" dirty="0">
                <a:solidFill>
                  <a:srgbClr val="04337D"/>
                </a:solidFill>
                <a:latin typeface="Arial"/>
                <a:cs typeface="Arial"/>
              </a:rPr>
              <a:t>I </a:t>
            </a:r>
            <a:r>
              <a:rPr sz="3400" spc="-50" dirty="0">
                <a:solidFill>
                  <a:srgbClr val="04337D"/>
                </a:solidFill>
                <a:latin typeface="Arial"/>
                <a:cs typeface="Arial"/>
              </a:rPr>
              <a:t>D</a:t>
            </a:r>
            <a:r>
              <a:rPr sz="4100" spc="-5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-50" dirty="0">
                <a:solidFill>
                  <a:srgbClr val="04337D"/>
                </a:solidFill>
                <a:latin typeface="Arial"/>
                <a:cs typeface="Arial"/>
              </a:rPr>
              <a:t>L  </a:t>
            </a:r>
            <a:r>
              <a:rPr sz="3400" spc="15" dirty="0">
                <a:solidFill>
                  <a:srgbClr val="04337D"/>
                </a:solidFill>
                <a:latin typeface="Arial"/>
                <a:cs typeface="Arial"/>
              </a:rPr>
              <a:t>DERSLER</a:t>
            </a:r>
            <a:r>
              <a:rPr sz="4100" spc="1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15" dirty="0">
                <a:solidFill>
                  <a:srgbClr val="04337D"/>
                </a:solidFill>
                <a:latin typeface="Arial"/>
                <a:cs typeface="Arial"/>
              </a:rPr>
              <a:t>NDEN </a:t>
            </a:r>
            <a:r>
              <a:rPr sz="3400" spc="220" dirty="0">
                <a:solidFill>
                  <a:srgbClr val="FF5757"/>
                </a:solidFill>
                <a:latin typeface="Arial"/>
                <a:cs typeface="Arial"/>
              </a:rPr>
              <a:t>4</a:t>
            </a:r>
            <a:r>
              <a:rPr sz="3400" spc="-290" dirty="0">
                <a:solidFill>
                  <a:srgbClr val="FF5757"/>
                </a:solidFill>
                <a:latin typeface="Arial"/>
                <a:cs typeface="Arial"/>
              </a:rPr>
              <a:t> </a:t>
            </a:r>
            <a:r>
              <a:rPr sz="3400" spc="204" dirty="0">
                <a:solidFill>
                  <a:srgbClr val="FF5757"/>
                </a:solidFill>
                <a:latin typeface="Arial"/>
                <a:cs typeface="Arial"/>
              </a:rPr>
              <a:t>KAT  </a:t>
            </a:r>
            <a:r>
              <a:rPr sz="3400" spc="165" dirty="0">
                <a:solidFill>
                  <a:srgbClr val="FF5757"/>
                </a:solidFill>
                <a:latin typeface="Arial"/>
                <a:cs typeface="Arial"/>
              </a:rPr>
              <a:t>FAZLA</a:t>
            </a:r>
            <a:r>
              <a:rPr sz="3400" spc="165" dirty="0">
                <a:solidFill>
                  <a:srgbClr val="04337D"/>
                </a:solidFill>
                <a:latin typeface="Arial"/>
                <a:cs typeface="Arial"/>
              </a:rPr>
              <a:t>DIR</a:t>
            </a:r>
            <a:r>
              <a:rPr sz="3400" spc="-170" dirty="0">
                <a:solidFill>
                  <a:srgbClr val="04337D"/>
                </a:solidFill>
                <a:latin typeface="Arial"/>
                <a:cs typeface="Arial"/>
              </a:rPr>
              <a:t> </a:t>
            </a:r>
            <a:r>
              <a:rPr sz="3400" spc="340" dirty="0">
                <a:solidFill>
                  <a:srgbClr val="04337D"/>
                </a:solidFill>
                <a:latin typeface="Arial"/>
                <a:cs typeface="Arial"/>
              </a:rPr>
              <a:t>ANLAMINA  </a:t>
            </a:r>
            <a:r>
              <a:rPr sz="3400" spc="50" dirty="0">
                <a:solidFill>
                  <a:srgbClr val="04337D"/>
                </a:solidFill>
                <a:latin typeface="Arial"/>
                <a:cs typeface="Arial"/>
              </a:rPr>
              <a:t>GELMEKTED</a:t>
            </a:r>
            <a:r>
              <a:rPr sz="4100" spc="5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400" spc="50" dirty="0">
                <a:solidFill>
                  <a:srgbClr val="04337D"/>
                </a:solidFill>
                <a:latin typeface="Arial"/>
                <a:cs typeface="Arial"/>
              </a:rPr>
              <a:t>R.</a:t>
            </a:r>
            <a:endParaRPr sz="3400" dirty="0">
              <a:latin typeface="Arial"/>
              <a:cs typeface="Arial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70"/>
              </a:lnSpc>
            </a:pPr>
            <a:r>
              <a:rPr spc="-5" dirty="0"/>
              <a:t>PSİKOLOJİK</a:t>
            </a:r>
            <a:r>
              <a:rPr spc="-50" dirty="0"/>
              <a:t> </a:t>
            </a:r>
            <a:r>
              <a:rPr spc="-5" dirty="0"/>
              <a:t>DANIŞMAN</a:t>
            </a:r>
          </a:p>
          <a:p>
            <a:pPr marL="55880" algn="ctr">
              <a:lnSpc>
                <a:spcPct val="100000"/>
              </a:lnSpc>
              <a:spcBef>
                <a:spcPts val="254"/>
              </a:spcBef>
            </a:pPr>
            <a:r>
              <a:rPr spc="-5" dirty="0"/>
              <a:t>İPEK</a:t>
            </a:r>
            <a:r>
              <a:rPr spc="-10" dirty="0"/>
              <a:t> </a:t>
            </a:r>
            <a:r>
              <a:rPr spc="-5" dirty="0"/>
              <a:t>ALKAYA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7562849" y="10696574"/>
                </a:moveTo>
                <a:lnTo>
                  <a:pt x="0" y="10696574"/>
                </a:lnTo>
                <a:lnTo>
                  <a:pt x="0" y="0"/>
                </a:lnTo>
                <a:lnTo>
                  <a:pt x="7562849" y="0"/>
                </a:lnTo>
                <a:lnTo>
                  <a:pt x="7562849" y="1069657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0"/>
            <a:ext cx="843915" cy="1066800"/>
            <a:chOff x="0" y="331670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63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4" y="446453"/>
                  </a:lnTo>
                  <a:lnTo>
                    <a:pt x="62089" y="444403"/>
                  </a:lnTo>
                  <a:lnTo>
                    <a:pt x="69119" y="441937"/>
                  </a:lnTo>
                  <a:lnTo>
                    <a:pt x="76135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1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6" y="449366"/>
                  </a:lnTo>
                  <a:lnTo>
                    <a:pt x="47828" y="448105"/>
                  </a:lnTo>
                  <a:lnTo>
                    <a:pt x="55004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1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7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6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72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34"/>
                  </a:moveTo>
                  <a:lnTo>
                    <a:pt x="598093" y="52997"/>
                  </a:lnTo>
                  <a:lnTo>
                    <a:pt x="572871" y="26466"/>
                  </a:lnTo>
                  <a:lnTo>
                    <a:pt x="533946" y="6337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703"/>
                  </a:lnTo>
                  <a:lnTo>
                    <a:pt x="519404" y="97447"/>
                  </a:lnTo>
                  <a:lnTo>
                    <a:pt x="529488" y="108038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63"/>
                  </a:lnTo>
                  <a:lnTo>
                    <a:pt x="525195" y="163068"/>
                  </a:lnTo>
                  <a:lnTo>
                    <a:pt x="513207" y="172148"/>
                  </a:lnTo>
                  <a:lnTo>
                    <a:pt x="0" y="439470"/>
                  </a:lnTo>
                  <a:lnTo>
                    <a:pt x="0" y="535254"/>
                  </a:lnTo>
                  <a:lnTo>
                    <a:pt x="365366" y="349084"/>
                  </a:lnTo>
                  <a:lnTo>
                    <a:pt x="454329" y="691921"/>
                  </a:lnTo>
                  <a:lnTo>
                    <a:pt x="444398" y="732218"/>
                  </a:lnTo>
                  <a:lnTo>
                    <a:pt x="396925" y="784885"/>
                  </a:lnTo>
                  <a:lnTo>
                    <a:pt x="358482" y="813473"/>
                  </a:lnTo>
                  <a:lnTo>
                    <a:pt x="309918" y="842327"/>
                  </a:lnTo>
                  <a:lnTo>
                    <a:pt x="250990" y="870470"/>
                  </a:lnTo>
                  <a:lnTo>
                    <a:pt x="181432" y="896975"/>
                  </a:lnTo>
                  <a:lnTo>
                    <a:pt x="101015" y="920877"/>
                  </a:lnTo>
                  <a:lnTo>
                    <a:pt x="19126" y="939088"/>
                  </a:lnTo>
                  <a:lnTo>
                    <a:pt x="0" y="941857"/>
                  </a:lnTo>
                  <a:lnTo>
                    <a:pt x="0" y="1033018"/>
                  </a:lnTo>
                  <a:lnTo>
                    <a:pt x="47574" y="1024394"/>
                  </a:lnTo>
                  <a:lnTo>
                    <a:pt x="123266" y="1006614"/>
                  </a:lnTo>
                  <a:lnTo>
                    <a:pt x="198031" y="985342"/>
                  </a:lnTo>
                  <a:lnTo>
                    <a:pt x="264655" y="962647"/>
                  </a:lnTo>
                  <a:lnTo>
                    <a:pt x="323405" y="938682"/>
                  </a:lnTo>
                  <a:lnTo>
                    <a:pt x="374561" y="913638"/>
                  </a:lnTo>
                  <a:lnTo>
                    <a:pt x="418414" y="887704"/>
                  </a:lnTo>
                  <a:lnTo>
                    <a:pt x="455244" y="861047"/>
                  </a:lnTo>
                  <a:lnTo>
                    <a:pt x="485343" y="833856"/>
                  </a:lnTo>
                  <a:lnTo>
                    <a:pt x="526440" y="778598"/>
                  </a:lnTo>
                  <a:lnTo>
                    <a:pt x="543991" y="723366"/>
                  </a:lnTo>
                  <a:lnTo>
                    <a:pt x="544652" y="696214"/>
                  </a:lnTo>
                  <a:lnTo>
                    <a:pt x="540258" y="669620"/>
                  </a:lnTo>
                  <a:lnTo>
                    <a:pt x="451294" y="326783"/>
                  </a:lnTo>
                  <a:lnTo>
                    <a:pt x="446163" y="306984"/>
                  </a:lnTo>
                  <a:lnTo>
                    <a:pt x="554189" y="250710"/>
                  </a:lnTo>
                  <a:lnTo>
                    <a:pt x="590257" y="223405"/>
                  </a:lnTo>
                  <a:lnTo>
                    <a:pt x="614502" y="186880"/>
                  </a:lnTo>
                  <a:lnTo>
                    <a:pt x="623633" y="151434"/>
                  </a:lnTo>
                  <a:close/>
                </a:path>
                <a:path w="843915" h="1066800">
                  <a:moveTo>
                    <a:pt x="735330" y="728345"/>
                  </a:moveTo>
                  <a:lnTo>
                    <a:pt x="634263" y="324942"/>
                  </a:lnTo>
                  <a:lnTo>
                    <a:pt x="597750" y="292239"/>
                  </a:lnTo>
                  <a:lnTo>
                    <a:pt x="580161" y="293204"/>
                  </a:lnTo>
                  <a:lnTo>
                    <a:pt x="564311" y="300913"/>
                  </a:lnTo>
                  <a:lnTo>
                    <a:pt x="553034" y="313639"/>
                  </a:lnTo>
                  <a:lnTo>
                    <a:pt x="547357" y="329666"/>
                  </a:lnTo>
                  <a:lnTo>
                    <a:pt x="548309" y="347243"/>
                  </a:lnTo>
                  <a:lnTo>
                    <a:pt x="648423" y="733069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71"/>
                  </a:lnTo>
                  <a:lnTo>
                    <a:pt x="702525" y="764794"/>
                  </a:lnTo>
                  <a:lnTo>
                    <a:pt x="718375" y="757097"/>
                  </a:lnTo>
                  <a:lnTo>
                    <a:pt x="729653" y="744359"/>
                  </a:lnTo>
                  <a:lnTo>
                    <a:pt x="735330" y="728345"/>
                  </a:lnTo>
                  <a:close/>
                </a:path>
                <a:path w="843915" h="1066800">
                  <a:moveTo>
                    <a:pt x="843534" y="998855"/>
                  </a:moveTo>
                  <a:lnTo>
                    <a:pt x="817968" y="900341"/>
                  </a:lnTo>
                  <a:lnTo>
                    <a:pt x="776516" y="841235"/>
                  </a:lnTo>
                  <a:lnTo>
                    <a:pt x="744258" y="813904"/>
                  </a:lnTo>
                  <a:lnTo>
                    <a:pt x="713651" y="807656"/>
                  </a:lnTo>
                  <a:lnTo>
                    <a:pt x="689952" y="828001"/>
                  </a:lnTo>
                  <a:lnTo>
                    <a:pt x="675043" y="867562"/>
                  </a:lnTo>
                  <a:lnTo>
                    <a:pt x="667842" y="916343"/>
                  </a:lnTo>
                  <a:lnTo>
                    <a:pt x="667258" y="964311"/>
                  </a:lnTo>
                  <a:lnTo>
                    <a:pt x="672223" y="1001445"/>
                  </a:lnTo>
                  <a:lnTo>
                    <a:pt x="687628" y="1033043"/>
                  </a:lnTo>
                  <a:lnTo>
                    <a:pt x="713117" y="1055509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51"/>
                  </a:lnTo>
                  <a:lnTo>
                    <a:pt x="834618" y="1023975"/>
                  </a:lnTo>
                  <a:lnTo>
                    <a:pt x="843534" y="99885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90"/>
            <a:ext cx="1200785" cy="868680"/>
            <a:chOff x="107338" y="2449290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7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90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58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72"/>
            <a:ext cx="857250" cy="826769"/>
            <a:chOff x="6705981" y="281872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92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6"/>
                  </a:lnTo>
                  <a:lnTo>
                    <a:pt x="315470" y="316105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1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1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4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8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6"/>
                  </a:lnTo>
                  <a:lnTo>
                    <a:pt x="786141" y="0"/>
                  </a:lnTo>
                  <a:lnTo>
                    <a:pt x="786141" y="9697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72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9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8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2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5" y="704219"/>
                  </a:lnTo>
                  <a:lnTo>
                    <a:pt x="63532" y="704391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4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1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1"/>
                  </a:lnTo>
                  <a:close/>
                </a:path>
                <a:path w="857250" h="826769">
                  <a:moveTo>
                    <a:pt x="563320" y="565367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7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0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5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8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7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4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6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75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27"/>
            <a:ext cx="1059815" cy="984885"/>
            <a:chOff x="6503378" y="2185027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394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0" y="380434"/>
                  </a:lnTo>
                  <a:lnTo>
                    <a:pt x="928630" y="731655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0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0" y="310414"/>
                  </a:lnTo>
                  <a:lnTo>
                    <a:pt x="928630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0" y="31574"/>
                  </a:lnTo>
                  <a:lnTo>
                    <a:pt x="928630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27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2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8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1" y="901896"/>
                  </a:lnTo>
                  <a:lnTo>
                    <a:pt x="286293" y="852492"/>
                  </a:lnTo>
                  <a:lnTo>
                    <a:pt x="230140" y="468258"/>
                  </a:lnTo>
                  <a:lnTo>
                    <a:pt x="113661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39"/>
                  </a:lnTo>
                  <a:lnTo>
                    <a:pt x="0" y="303978"/>
                  </a:lnTo>
                  <a:lnTo>
                    <a:pt x="14833" y="265400"/>
                  </a:lnTo>
                  <a:lnTo>
                    <a:pt x="41989" y="233207"/>
                  </a:lnTo>
                  <a:lnTo>
                    <a:pt x="79413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3" y="387"/>
                  </a:lnTo>
                  <a:lnTo>
                    <a:pt x="1030294" y="32739"/>
                  </a:lnTo>
                  <a:lnTo>
                    <a:pt x="646889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1" y="321984"/>
                  </a:lnTo>
                  <a:lnTo>
                    <a:pt x="82794" y="336425"/>
                  </a:lnTo>
                  <a:lnTo>
                    <a:pt x="87171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90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9" y="886344"/>
                  </a:lnTo>
                  <a:lnTo>
                    <a:pt x="547372" y="894158"/>
                  </a:lnTo>
                  <a:lnTo>
                    <a:pt x="609968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9"/>
                  </a:lnTo>
                  <a:lnTo>
                    <a:pt x="1038699" y="904409"/>
                  </a:lnTo>
                  <a:lnTo>
                    <a:pt x="985054" y="924699"/>
                  </a:lnTo>
                  <a:lnTo>
                    <a:pt x="923134" y="942848"/>
                  </a:lnTo>
                  <a:lnTo>
                    <a:pt x="852619" y="958595"/>
                  </a:lnTo>
                  <a:lnTo>
                    <a:pt x="773192" y="971682"/>
                  </a:lnTo>
                  <a:close/>
                </a:path>
                <a:path w="1059815" h="984885">
                  <a:moveTo>
                    <a:pt x="1059471" y="120887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4" y="32739"/>
                  </a:lnTo>
                  <a:lnTo>
                    <a:pt x="1059471" y="35335"/>
                  </a:lnTo>
                  <a:lnTo>
                    <a:pt x="1059471" y="120887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5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1" y="502800"/>
                  </a:lnTo>
                  <a:lnTo>
                    <a:pt x="722662" y="504795"/>
                  </a:lnTo>
                  <a:lnTo>
                    <a:pt x="715621" y="506379"/>
                  </a:lnTo>
                  <a:lnTo>
                    <a:pt x="708705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3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9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950056" y="2272545"/>
            <a:ext cx="5431790" cy="5075555"/>
          </a:xfrm>
          <a:prstGeom prst="rect">
            <a:avLst/>
          </a:prstGeom>
        </p:spPr>
        <p:txBody>
          <a:bodyPr vert="horz" wrap="square" lIns="0" tIns="171450" rIns="0" bIns="0" rtlCol="0">
            <a:spAutoFit/>
          </a:bodyPr>
          <a:lstStyle/>
          <a:p>
            <a:pPr marL="153035" marR="65405" indent="130175">
              <a:lnSpc>
                <a:spcPct val="77500"/>
              </a:lnSpc>
              <a:spcBef>
                <a:spcPts val="1350"/>
              </a:spcBef>
            </a:pPr>
            <a:r>
              <a:rPr sz="3800" spc="-60" dirty="0">
                <a:solidFill>
                  <a:srgbClr val="04337D"/>
                </a:solidFill>
                <a:latin typeface="Arial"/>
                <a:cs typeface="Arial"/>
              </a:rPr>
              <a:t>T.</a:t>
            </a:r>
            <a:r>
              <a:rPr sz="4600" spc="-60" dirty="0">
                <a:solidFill>
                  <a:srgbClr val="04337D"/>
                </a:solidFill>
                <a:latin typeface="Verdana"/>
                <a:cs typeface="Verdana"/>
              </a:rPr>
              <a:t>C</a:t>
            </a:r>
            <a:r>
              <a:rPr sz="3800" spc="-60" dirty="0">
                <a:solidFill>
                  <a:srgbClr val="04337D"/>
                </a:solidFill>
                <a:latin typeface="Arial"/>
                <a:cs typeface="Arial"/>
              </a:rPr>
              <a:t>. </a:t>
            </a:r>
            <a:r>
              <a:rPr sz="4600" spc="16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800" spc="165" dirty="0">
                <a:solidFill>
                  <a:srgbClr val="04337D"/>
                </a:solidFill>
                <a:latin typeface="Arial"/>
                <a:cs typeface="Arial"/>
              </a:rPr>
              <a:t>NKILAP</a:t>
            </a:r>
            <a:r>
              <a:rPr sz="3800" spc="-229" dirty="0">
                <a:solidFill>
                  <a:srgbClr val="04337D"/>
                </a:solidFill>
                <a:latin typeface="Arial"/>
                <a:cs typeface="Arial"/>
              </a:rPr>
              <a:t> </a:t>
            </a:r>
            <a:r>
              <a:rPr sz="3800" spc="-40" dirty="0">
                <a:solidFill>
                  <a:srgbClr val="04337D"/>
                </a:solidFill>
                <a:latin typeface="Arial"/>
                <a:cs typeface="Arial"/>
              </a:rPr>
              <a:t>TAR</a:t>
            </a:r>
            <a:r>
              <a:rPr sz="4600" spc="-4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800" spc="-40" dirty="0">
                <a:solidFill>
                  <a:srgbClr val="04337D"/>
                </a:solidFill>
                <a:latin typeface="Arial"/>
                <a:cs typeface="Arial"/>
              </a:rPr>
              <a:t>H</a:t>
            </a:r>
            <a:r>
              <a:rPr sz="4600" spc="-40" dirty="0">
                <a:solidFill>
                  <a:srgbClr val="04337D"/>
                </a:solidFill>
                <a:latin typeface="Verdana"/>
                <a:cs typeface="Verdana"/>
              </a:rPr>
              <a:t>İ  </a:t>
            </a:r>
            <a:r>
              <a:rPr sz="3800" spc="40" dirty="0">
                <a:solidFill>
                  <a:srgbClr val="04337D"/>
                </a:solidFill>
                <a:latin typeface="Arial"/>
                <a:cs typeface="Arial"/>
              </a:rPr>
              <a:t>VE</a:t>
            </a:r>
            <a:r>
              <a:rPr sz="3800" spc="-165" dirty="0">
                <a:solidFill>
                  <a:srgbClr val="04337D"/>
                </a:solidFill>
                <a:latin typeface="Arial"/>
                <a:cs typeface="Arial"/>
              </a:rPr>
              <a:t> </a:t>
            </a:r>
            <a:r>
              <a:rPr sz="3800" spc="15" dirty="0">
                <a:solidFill>
                  <a:srgbClr val="04337D"/>
                </a:solidFill>
                <a:latin typeface="Arial"/>
                <a:cs typeface="Arial"/>
              </a:rPr>
              <a:t>ATAT</a:t>
            </a:r>
            <a:r>
              <a:rPr sz="4600" spc="15" dirty="0">
                <a:solidFill>
                  <a:srgbClr val="04337D"/>
                </a:solidFill>
                <a:latin typeface="Verdana"/>
                <a:cs typeface="Verdana"/>
              </a:rPr>
              <a:t>Ü</a:t>
            </a:r>
            <a:r>
              <a:rPr sz="3800" spc="15" dirty="0">
                <a:solidFill>
                  <a:srgbClr val="04337D"/>
                </a:solidFill>
                <a:latin typeface="Arial"/>
                <a:cs typeface="Arial"/>
              </a:rPr>
              <a:t>RK</a:t>
            </a:r>
            <a:r>
              <a:rPr sz="4600" spc="15" dirty="0">
                <a:solidFill>
                  <a:srgbClr val="04337D"/>
                </a:solidFill>
                <a:latin typeface="Verdana"/>
                <a:cs typeface="Verdana"/>
              </a:rPr>
              <a:t>ÇÜ</a:t>
            </a:r>
            <a:r>
              <a:rPr sz="3800" spc="15" dirty="0">
                <a:solidFill>
                  <a:srgbClr val="04337D"/>
                </a:solidFill>
                <a:latin typeface="Arial"/>
                <a:cs typeface="Arial"/>
              </a:rPr>
              <a:t>L</a:t>
            </a:r>
            <a:r>
              <a:rPr sz="4600" spc="15" dirty="0">
                <a:solidFill>
                  <a:srgbClr val="04337D"/>
                </a:solidFill>
                <a:latin typeface="Verdana"/>
                <a:cs typeface="Verdana"/>
              </a:rPr>
              <a:t>Ü</a:t>
            </a:r>
            <a:r>
              <a:rPr sz="3800" spc="15" dirty="0">
                <a:solidFill>
                  <a:srgbClr val="04337D"/>
                </a:solidFill>
                <a:latin typeface="Arial"/>
                <a:cs typeface="Arial"/>
              </a:rPr>
              <a:t>K,</a:t>
            </a:r>
            <a:endParaRPr sz="3800" dirty="0">
              <a:latin typeface="Arial"/>
              <a:cs typeface="Arial"/>
            </a:endParaRPr>
          </a:p>
          <a:p>
            <a:pPr marL="12700" marR="5080" indent="-635" algn="ctr">
              <a:lnSpc>
                <a:spcPct val="77500"/>
              </a:lnSpc>
              <a:spcBef>
                <a:spcPts val="5"/>
              </a:spcBef>
            </a:pPr>
            <a:r>
              <a:rPr sz="3800" spc="20" dirty="0">
                <a:solidFill>
                  <a:srgbClr val="04337D"/>
                </a:solidFill>
                <a:latin typeface="Arial"/>
                <a:cs typeface="Arial"/>
              </a:rPr>
              <a:t>D</a:t>
            </a:r>
            <a:r>
              <a:rPr sz="4600" spc="2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800" spc="20" dirty="0">
                <a:solidFill>
                  <a:srgbClr val="04337D"/>
                </a:solidFill>
                <a:latin typeface="Arial"/>
                <a:cs typeface="Arial"/>
              </a:rPr>
              <a:t>N </a:t>
            </a:r>
            <a:r>
              <a:rPr sz="3800" spc="-80" dirty="0">
                <a:solidFill>
                  <a:srgbClr val="04337D"/>
                </a:solidFill>
                <a:latin typeface="Arial"/>
                <a:cs typeface="Arial"/>
              </a:rPr>
              <a:t>K</a:t>
            </a:r>
            <a:r>
              <a:rPr sz="4600" spc="-80" dirty="0">
                <a:solidFill>
                  <a:srgbClr val="04337D"/>
                </a:solidFill>
                <a:latin typeface="Verdana"/>
                <a:cs typeface="Verdana"/>
              </a:rPr>
              <a:t>Ü</a:t>
            </a:r>
            <a:r>
              <a:rPr sz="3800" spc="-80" dirty="0">
                <a:solidFill>
                  <a:srgbClr val="04337D"/>
                </a:solidFill>
                <a:latin typeface="Arial"/>
                <a:cs typeface="Arial"/>
              </a:rPr>
              <a:t>LT</a:t>
            </a:r>
            <a:r>
              <a:rPr sz="4600" spc="-80" dirty="0">
                <a:solidFill>
                  <a:srgbClr val="04337D"/>
                </a:solidFill>
                <a:latin typeface="Verdana"/>
                <a:cs typeface="Verdana"/>
              </a:rPr>
              <a:t>Ü</a:t>
            </a:r>
            <a:r>
              <a:rPr sz="3800" spc="-80" dirty="0">
                <a:solidFill>
                  <a:srgbClr val="04337D"/>
                </a:solidFill>
                <a:latin typeface="Arial"/>
                <a:cs typeface="Arial"/>
              </a:rPr>
              <a:t>R</a:t>
            </a:r>
            <a:r>
              <a:rPr sz="4600" spc="-80" dirty="0">
                <a:solidFill>
                  <a:srgbClr val="04337D"/>
                </a:solidFill>
                <a:latin typeface="Verdana"/>
                <a:cs typeface="Verdana"/>
              </a:rPr>
              <a:t>Ü </a:t>
            </a:r>
            <a:r>
              <a:rPr sz="3800" spc="40" dirty="0">
                <a:solidFill>
                  <a:srgbClr val="04337D"/>
                </a:solidFill>
                <a:latin typeface="Arial"/>
                <a:cs typeface="Arial"/>
              </a:rPr>
              <a:t>VE  </a:t>
            </a:r>
            <a:r>
              <a:rPr sz="3800" spc="254" dirty="0">
                <a:solidFill>
                  <a:srgbClr val="04337D"/>
                </a:solidFill>
                <a:latin typeface="Arial"/>
                <a:cs typeface="Arial"/>
              </a:rPr>
              <a:t>AHLAK </a:t>
            </a:r>
            <a:r>
              <a:rPr sz="3800" spc="-170" dirty="0">
                <a:solidFill>
                  <a:srgbClr val="04337D"/>
                </a:solidFill>
                <a:latin typeface="Arial"/>
                <a:cs typeface="Arial"/>
              </a:rPr>
              <a:t>B</a:t>
            </a:r>
            <a:r>
              <a:rPr sz="4600" spc="-17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800" spc="-170" dirty="0">
                <a:solidFill>
                  <a:srgbClr val="04337D"/>
                </a:solidFill>
                <a:latin typeface="Arial"/>
                <a:cs typeface="Arial"/>
              </a:rPr>
              <a:t>LG</a:t>
            </a:r>
            <a:r>
              <a:rPr sz="4600" spc="-17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800" spc="-170" dirty="0">
                <a:solidFill>
                  <a:srgbClr val="04337D"/>
                </a:solidFill>
                <a:latin typeface="Arial"/>
                <a:cs typeface="Arial"/>
              </a:rPr>
              <a:t>S</a:t>
            </a:r>
            <a:r>
              <a:rPr sz="4600" spc="-17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800" spc="-170" dirty="0">
                <a:solidFill>
                  <a:srgbClr val="04337D"/>
                </a:solidFill>
                <a:latin typeface="Arial"/>
                <a:cs typeface="Arial"/>
              </a:rPr>
              <a:t>,  </a:t>
            </a:r>
            <a:r>
              <a:rPr sz="3800" spc="160" dirty="0">
                <a:solidFill>
                  <a:srgbClr val="04337D"/>
                </a:solidFill>
                <a:latin typeface="Arial"/>
                <a:cs typeface="Arial"/>
              </a:rPr>
              <a:t>YABAN</a:t>
            </a:r>
            <a:r>
              <a:rPr sz="4600" spc="160" dirty="0">
                <a:solidFill>
                  <a:srgbClr val="04337D"/>
                </a:solidFill>
                <a:latin typeface="Verdana"/>
                <a:cs typeface="Verdana"/>
              </a:rPr>
              <a:t>C</a:t>
            </a:r>
            <a:r>
              <a:rPr sz="3800" spc="160" dirty="0">
                <a:solidFill>
                  <a:srgbClr val="04337D"/>
                </a:solidFill>
                <a:latin typeface="Arial"/>
                <a:cs typeface="Arial"/>
              </a:rPr>
              <a:t>I </a:t>
            </a:r>
            <a:r>
              <a:rPr sz="3800" spc="-45" dirty="0">
                <a:solidFill>
                  <a:srgbClr val="04337D"/>
                </a:solidFill>
                <a:latin typeface="Arial"/>
                <a:cs typeface="Arial"/>
              </a:rPr>
              <a:t>D</a:t>
            </a:r>
            <a:r>
              <a:rPr sz="4600" spc="-4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800" spc="-45" dirty="0">
                <a:solidFill>
                  <a:srgbClr val="04337D"/>
                </a:solidFill>
                <a:latin typeface="Arial"/>
                <a:cs typeface="Arial"/>
              </a:rPr>
              <a:t>L  </a:t>
            </a:r>
            <a:r>
              <a:rPr sz="3800" spc="-65" dirty="0">
                <a:solidFill>
                  <a:srgbClr val="04337D"/>
                </a:solidFill>
                <a:latin typeface="Arial"/>
                <a:cs typeface="Arial"/>
              </a:rPr>
              <a:t>DERSLER</a:t>
            </a:r>
            <a:r>
              <a:rPr sz="4600" spc="-65" dirty="0">
                <a:solidFill>
                  <a:srgbClr val="04337D"/>
                </a:solidFill>
                <a:latin typeface="Verdana"/>
                <a:cs typeface="Verdana"/>
              </a:rPr>
              <a:t>İ </a:t>
            </a:r>
            <a:r>
              <a:rPr sz="3800" spc="25" dirty="0">
                <a:solidFill>
                  <a:srgbClr val="04337D"/>
                </a:solidFill>
                <a:latin typeface="Arial"/>
                <a:cs typeface="Arial"/>
              </a:rPr>
              <a:t>DE </a:t>
            </a:r>
            <a:r>
              <a:rPr sz="3800" spc="245" dirty="0">
                <a:solidFill>
                  <a:srgbClr val="D4E7FF"/>
                </a:solidFill>
                <a:latin typeface="Arial"/>
                <a:cs typeface="Arial"/>
              </a:rPr>
              <a:t>PUAN  </a:t>
            </a:r>
            <a:r>
              <a:rPr sz="3800" spc="210" dirty="0">
                <a:solidFill>
                  <a:srgbClr val="D4E7FF"/>
                </a:solidFill>
                <a:latin typeface="Arial"/>
                <a:cs typeface="Arial"/>
              </a:rPr>
              <a:t>OLU</a:t>
            </a:r>
            <a:r>
              <a:rPr sz="4600" spc="210" dirty="0">
                <a:solidFill>
                  <a:srgbClr val="D4E7FF"/>
                </a:solidFill>
                <a:latin typeface="Verdana"/>
                <a:cs typeface="Verdana"/>
              </a:rPr>
              <a:t>Ş</a:t>
            </a:r>
            <a:r>
              <a:rPr sz="3800" spc="210" dirty="0">
                <a:solidFill>
                  <a:srgbClr val="D4E7FF"/>
                </a:solidFill>
                <a:latin typeface="Arial"/>
                <a:cs typeface="Arial"/>
              </a:rPr>
              <a:t>UMUNDA  </a:t>
            </a:r>
            <a:r>
              <a:rPr sz="3800" spc="145" dirty="0">
                <a:solidFill>
                  <a:srgbClr val="D4E7FF"/>
                </a:solidFill>
                <a:latin typeface="Arial"/>
                <a:cs typeface="Arial"/>
              </a:rPr>
              <a:t>AYIRI</a:t>
            </a:r>
            <a:r>
              <a:rPr sz="4600" spc="145" dirty="0">
                <a:solidFill>
                  <a:srgbClr val="D4E7FF"/>
                </a:solidFill>
                <a:latin typeface="Verdana"/>
                <a:cs typeface="Verdana"/>
              </a:rPr>
              <a:t>C</a:t>
            </a:r>
            <a:r>
              <a:rPr sz="3800" spc="145" dirty="0">
                <a:solidFill>
                  <a:srgbClr val="D4E7FF"/>
                </a:solidFill>
                <a:latin typeface="Arial"/>
                <a:cs typeface="Arial"/>
              </a:rPr>
              <a:t>I </a:t>
            </a:r>
            <a:r>
              <a:rPr sz="3800" spc="120" dirty="0">
                <a:solidFill>
                  <a:srgbClr val="D4E7FF"/>
                </a:solidFill>
                <a:latin typeface="Arial"/>
                <a:cs typeface="Arial"/>
              </a:rPr>
              <a:t>ETKEN  </a:t>
            </a:r>
            <a:r>
              <a:rPr sz="3800" spc="245" dirty="0">
                <a:solidFill>
                  <a:srgbClr val="04337D"/>
                </a:solidFill>
                <a:latin typeface="Arial"/>
                <a:cs typeface="Arial"/>
              </a:rPr>
              <a:t>O</a:t>
            </a:r>
            <a:r>
              <a:rPr sz="3800" spc="185" dirty="0">
                <a:solidFill>
                  <a:srgbClr val="04337D"/>
                </a:solidFill>
                <a:latin typeface="Arial"/>
                <a:cs typeface="Arial"/>
              </a:rPr>
              <a:t>L</a:t>
            </a:r>
            <a:r>
              <a:rPr sz="3800" spc="240" dirty="0">
                <a:solidFill>
                  <a:srgbClr val="04337D"/>
                </a:solidFill>
                <a:latin typeface="Arial"/>
                <a:cs typeface="Arial"/>
              </a:rPr>
              <a:t>U</a:t>
            </a:r>
            <a:r>
              <a:rPr sz="4600" spc="-790" dirty="0">
                <a:solidFill>
                  <a:srgbClr val="04337D"/>
                </a:solidFill>
                <a:latin typeface="Verdana"/>
                <a:cs typeface="Verdana"/>
              </a:rPr>
              <a:t>Ş</a:t>
            </a:r>
            <a:r>
              <a:rPr sz="3800" spc="229" dirty="0">
                <a:solidFill>
                  <a:srgbClr val="04337D"/>
                </a:solidFill>
                <a:latin typeface="Arial"/>
                <a:cs typeface="Arial"/>
              </a:rPr>
              <a:t>T</a:t>
            </a:r>
            <a:r>
              <a:rPr sz="3800" spc="240" dirty="0">
                <a:solidFill>
                  <a:srgbClr val="04337D"/>
                </a:solidFill>
                <a:latin typeface="Arial"/>
                <a:cs typeface="Arial"/>
              </a:rPr>
              <a:t>U</a:t>
            </a:r>
            <a:r>
              <a:rPr sz="3800" spc="-10" dirty="0">
                <a:solidFill>
                  <a:srgbClr val="04337D"/>
                </a:solidFill>
                <a:latin typeface="Arial"/>
                <a:cs typeface="Arial"/>
              </a:rPr>
              <a:t>R</a:t>
            </a:r>
            <a:r>
              <a:rPr sz="3800" spc="865" dirty="0">
                <a:solidFill>
                  <a:srgbClr val="04337D"/>
                </a:solidFill>
                <a:latin typeface="Arial"/>
                <a:cs typeface="Arial"/>
              </a:rPr>
              <a:t>M</a:t>
            </a:r>
            <a:r>
              <a:rPr sz="3800" spc="340" dirty="0">
                <a:solidFill>
                  <a:srgbClr val="04337D"/>
                </a:solidFill>
                <a:latin typeface="Arial"/>
                <a:cs typeface="Arial"/>
              </a:rPr>
              <a:t>A</a:t>
            </a:r>
            <a:r>
              <a:rPr sz="3800" spc="270" dirty="0">
                <a:solidFill>
                  <a:srgbClr val="04337D"/>
                </a:solidFill>
                <a:latin typeface="Arial"/>
                <a:cs typeface="Arial"/>
              </a:rPr>
              <a:t>K</a:t>
            </a:r>
            <a:r>
              <a:rPr sz="3800" spc="229" dirty="0">
                <a:solidFill>
                  <a:srgbClr val="04337D"/>
                </a:solidFill>
                <a:latin typeface="Arial"/>
                <a:cs typeface="Arial"/>
              </a:rPr>
              <a:t>T</a:t>
            </a:r>
            <a:r>
              <a:rPr sz="3800" spc="340" dirty="0">
                <a:solidFill>
                  <a:srgbClr val="04337D"/>
                </a:solidFill>
                <a:latin typeface="Arial"/>
                <a:cs typeface="Arial"/>
              </a:rPr>
              <a:t>A</a:t>
            </a:r>
            <a:r>
              <a:rPr sz="3800" spc="240" dirty="0">
                <a:solidFill>
                  <a:srgbClr val="04337D"/>
                </a:solidFill>
                <a:latin typeface="Arial"/>
                <a:cs typeface="Arial"/>
              </a:rPr>
              <a:t>D</a:t>
            </a:r>
            <a:r>
              <a:rPr sz="3800" spc="415" dirty="0">
                <a:solidFill>
                  <a:srgbClr val="04337D"/>
                </a:solidFill>
                <a:latin typeface="Arial"/>
                <a:cs typeface="Arial"/>
              </a:rPr>
              <a:t>I</a:t>
            </a:r>
            <a:r>
              <a:rPr sz="3800" spc="-10" dirty="0">
                <a:solidFill>
                  <a:srgbClr val="04337D"/>
                </a:solidFill>
                <a:latin typeface="Arial"/>
                <a:cs typeface="Arial"/>
              </a:rPr>
              <a:t>R</a:t>
            </a:r>
            <a:r>
              <a:rPr sz="3800" spc="-15" dirty="0">
                <a:solidFill>
                  <a:srgbClr val="04337D"/>
                </a:solidFill>
                <a:latin typeface="Arial"/>
                <a:cs typeface="Arial"/>
              </a:rPr>
              <a:t>.</a:t>
            </a:r>
            <a:endParaRPr sz="3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0" y="0"/>
                </a:moveTo>
                <a:lnTo>
                  <a:pt x="7562849" y="0"/>
                </a:lnTo>
                <a:lnTo>
                  <a:pt x="7562849" y="10696568"/>
                </a:lnTo>
                <a:lnTo>
                  <a:pt x="0" y="1069656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6"/>
            <a:ext cx="843915" cy="1066800"/>
            <a:chOff x="0" y="331676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70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3" y="446453"/>
                  </a:lnTo>
                  <a:lnTo>
                    <a:pt x="62088" y="444403"/>
                  </a:lnTo>
                  <a:lnTo>
                    <a:pt x="69119" y="441937"/>
                  </a:lnTo>
                  <a:lnTo>
                    <a:pt x="76134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0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6" y="449366"/>
                  </a:lnTo>
                  <a:lnTo>
                    <a:pt x="47828" y="448105"/>
                  </a:lnTo>
                  <a:lnTo>
                    <a:pt x="55003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0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6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6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85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34"/>
                  </a:moveTo>
                  <a:lnTo>
                    <a:pt x="598093" y="52984"/>
                  </a:lnTo>
                  <a:lnTo>
                    <a:pt x="572871" y="26454"/>
                  </a:lnTo>
                  <a:lnTo>
                    <a:pt x="533946" y="6324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690"/>
                  </a:lnTo>
                  <a:lnTo>
                    <a:pt x="519404" y="97434"/>
                  </a:lnTo>
                  <a:lnTo>
                    <a:pt x="529488" y="108038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50"/>
                  </a:lnTo>
                  <a:lnTo>
                    <a:pt x="525195" y="163068"/>
                  </a:lnTo>
                  <a:lnTo>
                    <a:pt x="513207" y="172148"/>
                  </a:lnTo>
                  <a:lnTo>
                    <a:pt x="0" y="439458"/>
                  </a:lnTo>
                  <a:lnTo>
                    <a:pt x="0" y="535241"/>
                  </a:lnTo>
                  <a:lnTo>
                    <a:pt x="365366" y="349072"/>
                  </a:lnTo>
                  <a:lnTo>
                    <a:pt x="454329" y="691908"/>
                  </a:lnTo>
                  <a:lnTo>
                    <a:pt x="444398" y="732218"/>
                  </a:lnTo>
                  <a:lnTo>
                    <a:pt x="396925" y="784872"/>
                  </a:lnTo>
                  <a:lnTo>
                    <a:pt x="358482" y="813473"/>
                  </a:lnTo>
                  <a:lnTo>
                    <a:pt x="309918" y="842314"/>
                  </a:lnTo>
                  <a:lnTo>
                    <a:pt x="250990" y="870470"/>
                  </a:lnTo>
                  <a:lnTo>
                    <a:pt x="181432" y="896962"/>
                  </a:lnTo>
                  <a:lnTo>
                    <a:pt x="101015" y="920877"/>
                  </a:lnTo>
                  <a:lnTo>
                    <a:pt x="19126" y="939088"/>
                  </a:lnTo>
                  <a:lnTo>
                    <a:pt x="0" y="941857"/>
                  </a:lnTo>
                  <a:lnTo>
                    <a:pt x="0" y="1033005"/>
                  </a:lnTo>
                  <a:lnTo>
                    <a:pt x="47574" y="1024382"/>
                  </a:lnTo>
                  <a:lnTo>
                    <a:pt x="123266" y="1006602"/>
                  </a:lnTo>
                  <a:lnTo>
                    <a:pt x="198031" y="985342"/>
                  </a:lnTo>
                  <a:lnTo>
                    <a:pt x="264655" y="962634"/>
                  </a:lnTo>
                  <a:lnTo>
                    <a:pt x="323405" y="938669"/>
                  </a:lnTo>
                  <a:lnTo>
                    <a:pt x="374561" y="913625"/>
                  </a:lnTo>
                  <a:lnTo>
                    <a:pt x="418414" y="887691"/>
                  </a:lnTo>
                  <a:lnTo>
                    <a:pt x="455244" y="861034"/>
                  </a:lnTo>
                  <a:lnTo>
                    <a:pt x="485343" y="833843"/>
                  </a:lnTo>
                  <a:lnTo>
                    <a:pt x="526440" y="778586"/>
                  </a:lnTo>
                  <a:lnTo>
                    <a:pt x="543991" y="723353"/>
                  </a:lnTo>
                  <a:lnTo>
                    <a:pt x="544652" y="696214"/>
                  </a:lnTo>
                  <a:lnTo>
                    <a:pt x="540258" y="669620"/>
                  </a:lnTo>
                  <a:lnTo>
                    <a:pt x="451294" y="326771"/>
                  </a:lnTo>
                  <a:lnTo>
                    <a:pt x="446163" y="306971"/>
                  </a:lnTo>
                  <a:lnTo>
                    <a:pt x="554189" y="250698"/>
                  </a:lnTo>
                  <a:lnTo>
                    <a:pt x="590257" y="223393"/>
                  </a:lnTo>
                  <a:lnTo>
                    <a:pt x="614502" y="186867"/>
                  </a:lnTo>
                  <a:lnTo>
                    <a:pt x="623633" y="151434"/>
                  </a:lnTo>
                  <a:close/>
                </a:path>
                <a:path w="843915" h="1066800">
                  <a:moveTo>
                    <a:pt x="735330" y="728332"/>
                  </a:moveTo>
                  <a:lnTo>
                    <a:pt x="634263" y="324929"/>
                  </a:lnTo>
                  <a:lnTo>
                    <a:pt x="597750" y="292227"/>
                  </a:lnTo>
                  <a:lnTo>
                    <a:pt x="580161" y="293204"/>
                  </a:lnTo>
                  <a:lnTo>
                    <a:pt x="564311" y="300901"/>
                  </a:lnTo>
                  <a:lnTo>
                    <a:pt x="553034" y="313639"/>
                  </a:lnTo>
                  <a:lnTo>
                    <a:pt x="547357" y="329653"/>
                  </a:lnTo>
                  <a:lnTo>
                    <a:pt x="548309" y="347230"/>
                  </a:lnTo>
                  <a:lnTo>
                    <a:pt x="648423" y="733056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59"/>
                  </a:lnTo>
                  <a:lnTo>
                    <a:pt x="702525" y="764794"/>
                  </a:lnTo>
                  <a:lnTo>
                    <a:pt x="718375" y="757085"/>
                  </a:lnTo>
                  <a:lnTo>
                    <a:pt x="729653" y="744359"/>
                  </a:lnTo>
                  <a:lnTo>
                    <a:pt x="735330" y="728332"/>
                  </a:lnTo>
                  <a:close/>
                </a:path>
                <a:path w="843915" h="1066800">
                  <a:moveTo>
                    <a:pt x="843534" y="998842"/>
                  </a:moveTo>
                  <a:lnTo>
                    <a:pt x="817968" y="900328"/>
                  </a:lnTo>
                  <a:lnTo>
                    <a:pt x="776516" y="841222"/>
                  </a:lnTo>
                  <a:lnTo>
                    <a:pt x="744258" y="813904"/>
                  </a:lnTo>
                  <a:lnTo>
                    <a:pt x="713651" y="807656"/>
                  </a:lnTo>
                  <a:lnTo>
                    <a:pt x="689952" y="827989"/>
                  </a:lnTo>
                  <a:lnTo>
                    <a:pt x="675043" y="867562"/>
                  </a:lnTo>
                  <a:lnTo>
                    <a:pt x="667842" y="916330"/>
                  </a:lnTo>
                  <a:lnTo>
                    <a:pt x="667258" y="964298"/>
                  </a:lnTo>
                  <a:lnTo>
                    <a:pt x="672223" y="1001433"/>
                  </a:lnTo>
                  <a:lnTo>
                    <a:pt x="687628" y="1033030"/>
                  </a:lnTo>
                  <a:lnTo>
                    <a:pt x="713117" y="1055497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51"/>
                  </a:lnTo>
                  <a:lnTo>
                    <a:pt x="834618" y="1023975"/>
                  </a:lnTo>
                  <a:lnTo>
                    <a:pt x="843534" y="998842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90"/>
            <a:ext cx="1200785" cy="868680"/>
            <a:chOff x="107338" y="2449290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7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90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64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78"/>
            <a:ext cx="857250" cy="826769"/>
            <a:chOff x="6705981" y="281878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97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6"/>
                  </a:lnTo>
                  <a:lnTo>
                    <a:pt x="315470" y="316105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1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1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4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8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6"/>
                  </a:lnTo>
                  <a:lnTo>
                    <a:pt x="786141" y="0"/>
                  </a:lnTo>
                  <a:lnTo>
                    <a:pt x="786141" y="9697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78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90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8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2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6" y="704218"/>
                  </a:lnTo>
                  <a:lnTo>
                    <a:pt x="63532" y="704391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5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1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1"/>
                  </a:lnTo>
                  <a:close/>
                </a:path>
                <a:path w="857250" h="826769">
                  <a:moveTo>
                    <a:pt x="563320" y="565367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7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0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4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8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7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4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6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82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33"/>
            <a:ext cx="1059815" cy="984885"/>
            <a:chOff x="6503378" y="2185033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400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0" y="380434"/>
                  </a:lnTo>
                  <a:lnTo>
                    <a:pt x="928630" y="731655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0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0" y="310414"/>
                  </a:lnTo>
                  <a:lnTo>
                    <a:pt x="928630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0" y="31574"/>
                  </a:lnTo>
                  <a:lnTo>
                    <a:pt x="928630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33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1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8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0" y="901896"/>
                  </a:lnTo>
                  <a:lnTo>
                    <a:pt x="286293" y="852492"/>
                  </a:lnTo>
                  <a:lnTo>
                    <a:pt x="230140" y="468258"/>
                  </a:lnTo>
                  <a:lnTo>
                    <a:pt x="113661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39"/>
                  </a:lnTo>
                  <a:lnTo>
                    <a:pt x="0" y="303977"/>
                  </a:lnTo>
                  <a:lnTo>
                    <a:pt x="14833" y="265400"/>
                  </a:lnTo>
                  <a:lnTo>
                    <a:pt x="41989" y="233207"/>
                  </a:lnTo>
                  <a:lnTo>
                    <a:pt x="79413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2" y="387"/>
                  </a:lnTo>
                  <a:lnTo>
                    <a:pt x="1030294" y="32739"/>
                  </a:lnTo>
                  <a:lnTo>
                    <a:pt x="646889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1" y="321984"/>
                  </a:lnTo>
                  <a:lnTo>
                    <a:pt x="82794" y="336425"/>
                  </a:lnTo>
                  <a:lnTo>
                    <a:pt x="87170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90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9" y="886344"/>
                  </a:lnTo>
                  <a:lnTo>
                    <a:pt x="547372" y="894158"/>
                  </a:lnTo>
                  <a:lnTo>
                    <a:pt x="609967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9"/>
                  </a:lnTo>
                  <a:lnTo>
                    <a:pt x="1038698" y="904409"/>
                  </a:lnTo>
                  <a:lnTo>
                    <a:pt x="985054" y="924699"/>
                  </a:lnTo>
                  <a:lnTo>
                    <a:pt x="923134" y="942848"/>
                  </a:lnTo>
                  <a:lnTo>
                    <a:pt x="852619" y="958595"/>
                  </a:lnTo>
                  <a:lnTo>
                    <a:pt x="773191" y="971682"/>
                  </a:lnTo>
                  <a:close/>
                </a:path>
                <a:path w="1059815" h="984885">
                  <a:moveTo>
                    <a:pt x="1059471" y="120887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4" y="32739"/>
                  </a:lnTo>
                  <a:lnTo>
                    <a:pt x="1059471" y="35335"/>
                  </a:lnTo>
                  <a:lnTo>
                    <a:pt x="1059471" y="120887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4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0" y="502800"/>
                  </a:lnTo>
                  <a:lnTo>
                    <a:pt x="722662" y="504795"/>
                  </a:lnTo>
                  <a:lnTo>
                    <a:pt x="715620" y="506379"/>
                  </a:lnTo>
                  <a:lnTo>
                    <a:pt x="708704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2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9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50" y="920835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56" y="858226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930680" y="1998006"/>
            <a:ext cx="5457190" cy="5711756"/>
          </a:xfrm>
          <a:prstGeom prst="rect">
            <a:avLst/>
          </a:prstGeom>
        </p:spPr>
        <p:txBody>
          <a:bodyPr vert="horz" wrap="square" lIns="0" tIns="171450" rIns="0" bIns="0" rtlCol="0">
            <a:spAutoFit/>
          </a:bodyPr>
          <a:lstStyle/>
          <a:p>
            <a:pPr marL="12700" marR="5080" algn="ctr">
              <a:lnSpc>
                <a:spcPct val="77500"/>
              </a:lnSpc>
              <a:spcBef>
                <a:spcPts val="1350"/>
              </a:spcBef>
            </a:pPr>
            <a:r>
              <a:rPr sz="3800" spc="-60" dirty="0">
                <a:solidFill>
                  <a:srgbClr val="04337D"/>
                </a:solidFill>
                <a:latin typeface="Arial"/>
                <a:cs typeface="Arial"/>
              </a:rPr>
              <a:t>B</a:t>
            </a:r>
            <a:r>
              <a:rPr sz="4600" spc="-6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800" spc="-60" dirty="0">
                <a:solidFill>
                  <a:srgbClr val="04337D"/>
                </a:solidFill>
                <a:latin typeface="Arial"/>
                <a:cs typeface="Arial"/>
              </a:rPr>
              <a:t>LMED</a:t>
            </a:r>
            <a:r>
              <a:rPr sz="4600" spc="-60" dirty="0">
                <a:solidFill>
                  <a:srgbClr val="04337D"/>
                </a:solidFill>
                <a:latin typeface="Verdana"/>
                <a:cs typeface="Verdana"/>
              </a:rPr>
              <a:t>İĞİ</a:t>
            </a:r>
            <a:r>
              <a:rPr sz="3800" spc="-60" dirty="0">
                <a:solidFill>
                  <a:srgbClr val="04337D"/>
                </a:solidFill>
                <a:latin typeface="Arial"/>
                <a:cs typeface="Arial"/>
              </a:rPr>
              <a:t>N</a:t>
            </a:r>
            <a:r>
              <a:rPr sz="4600" spc="-60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800" spc="-60" dirty="0">
                <a:solidFill>
                  <a:srgbClr val="04337D"/>
                </a:solidFill>
                <a:latin typeface="Arial"/>
                <a:cs typeface="Arial"/>
              </a:rPr>
              <a:t>Z </a:t>
            </a:r>
            <a:r>
              <a:rPr sz="3800" spc="25" dirty="0">
                <a:solidFill>
                  <a:srgbClr val="04337D"/>
                </a:solidFill>
                <a:latin typeface="Arial"/>
                <a:cs typeface="Arial"/>
              </a:rPr>
              <a:t>,</a:t>
            </a:r>
            <a:r>
              <a:rPr sz="3800" spc="-220" dirty="0">
                <a:solidFill>
                  <a:srgbClr val="04337D"/>
                </a:solidFill>
                <a:latin typeface="Arial"/>
                <a:cs typeface="Arial"/>
              </a:rPr>
              <a:t> </a:t>
            </a:r>
            <a:r>
              <a:rPr sz="3800" spc="145" dirty="0">
                <a:solidFill>
                  <a:srgbClr val="04337D"/>
                </a:solidFill>
                <a:latin typeface="Arial"/>
                <a:cs typeface="Arial"/>
              </a:rPr>
              <a:t>EM</a:t>
            </a:r>
            <a:r>
              <a:rPr sz="4600" spc="145" dirty="0">
                <a:solidFill>
                  <a:srgbClr val="04337D"/>
                </a:solidFill>
                <a:latin typeface="Verdana"/>
                <a:cs typeface="Verdana"/>
              </a:rPr>
              <a:t>İ</a:t>
            </a:r>
            <a:r>
              <a:rPr sz="3800" spc="145" dirty="0">
                <a:solidFill>
                  <a:srgbClr val="04337D"/>
                </a:solidFill>
                <a:latin typeface="Arial"/>
                <a:cs typeface="Arial"/>
              </a:rPr>
              <a:t>N  </a:t>
            </a:r>
            <a:r>
              <a:rPr sz="3800" spc="260" dirty="0">
                <a:solidFill>
                  <a:srgbClr val="04337D"/>
                </a:solidFill>
                <a:latin typeface="Arial"/>
                <a:cs typeface="Arial"/>
              </a:rPr>
              <a:t>OLMADI</a:t>
            </a:r>
            <a:r>
              <a:rPr sz="4600" spc="260" dirty="0">
                <a:solidFill>
                  <a:srgbClr val="04337D"/>
                </a:solidFill>
                <a:latin typeface="Verdana"/>
                <a:cs typeface="Verdana"/>
              </a:rPr>
              <a:t>Ğ</a:t>
            </a:r>
            <a:r>
              <a:rPr sz="3800" spc="260" dirty="0">
                <a:solidFill>
                  <a:srgbClr val="04337D"/>
                </a:solidFill>
                <a:latin typeface="Arial"/>
                <a:cs typeface="Arial"/>
              </a:rPr>
              <a:t>INIZ  </a:t>
            </a:r>
            <a:r>
              <a:rPr sz="3800" spc="140" dirty="0">
                <a:solidFill>
                  <a:srgbClr val="04337D"/>
                </a:solidFill>
                <a:latin typeface="Arial"/>
                <a:cs typeface="Arial"/>
              </a:rPr>
              <a:t>SORULARI </a:t>
            </a:r>
            <a:r>
              <a:rPr sz="3800" spc="-150" dirty="0">
                <a:solidFill>
                  <a:srgbClr val="04337D"/>
                </a:solidFill>
                <a:latin typeface="Arial"/>
                <a:cs typeface="Arial"/>
              </a:rPr>
              <a:t>BO</a:t>
            </a:r>
            <a:r>
              <a:rPr sz="4600" spc="-150" dirty="0">
                <a:solidFill>
                  <a:srgbClr val="04337D"/>
                </a:solidFill>
                <a:latin typeface="Verdana"/>
                <a:cs typeface="Verdana"/>
              </a:rPr>
              <a:t>Ş  </a:t>
            </a:r>
            <a:r>
              <a:rPr sz="3800" spc="250" dirty="0">
                <a:solidFill>
                  <a:srgbClr val="04337D"/>
                </a:solidFill>
                <a:latin typeface="Arial"/>
                <a:cs typeface="Arial"/>
              </a:rPr>
              <a:t>BIRAKIN. </a:t>
            </a:r>
            <a:r>
              <a:rPr sz="3800" spc="90" dirty="0">
                <a:solidFill>
                  <a:srgbClr val="04337D"/>
                </a:solidFill>
                <a:latin typeface="Arial"/>
                <a:cs typeface="Arial"/>
              </a:rPr>
              <a:t>YANLI</a:t>
            </a:r>
            <a:r>
              <a:rPr sz="4600" spc="90" dirty="0">
                <a:solidFill>
                  <a:srgbClr val="04337D"/>
                </a:solidFill>
                <a:latin typeface="Verdana"/>
                <a:cs typeface="Verdana"/>
              </a:rPr>
              <a:t>Ş  </a:t>
            </a:r>
            <a:r>
              <a:rPr sz="4600" spc="65" dirty="0">
                <a:solidFill>
                  <a:srgbClr val="04337D"/>
                </a:solidFill>
                <a:latin typeface="Verdana"/>
                <a:cs typeface="Verdana"/>
              </a:rPr>
              <a:t>C</a:t>
            </a:r>
            <a:r>
              <a:rPr sz="3800" spc="65" dirty="0">
                <a:solidFill>
                  <a:srgbClr val="04337D"/>
                </a:solidFill>
                <a:latin typeface="Arial"/>
                <a:cs typeface="Arial"/>
              </a:rPr>
              <a:t>EVAPLAR </a:t>
            </a:r>
            <a:r>
              <a:rPr sz="3800" spc="-40" dirty="0">
                <a:solidFill>
                  <a:srgbClr val="04337D"/>
                </a:solidFill>
                <a:latin typeface="Arial"/>
                <a:cs typeface="Arial"/>
              </a:rPr>
              <a:t>DO</a:t>
            </a:r>
            <a:r>
              <a:rPr sz="4600" spc="-40" dirty="0">
                <a:solidFill>
                  <a:srgbClr val="04337D"/>
                </a:solidFill>
                <a:latin typeface="Verdana"/>
                <a:cs typeface="Verdana"/>
              </a:rPr>
              <a:t>Ğ</a:t>
            </a:r>
            <a:r>
              <a:rPr sz="3800" spc="-40" dirty="0">
                <a:solidFill>
                  <a:srgbClr val="04337D"/>
                </a:solidFill>
                <a:latin typeface="Arial"/>
                <a:cs typeface="Arial"/>
              </a:rPr>
              <a:t>RU  </a:t>
            </a:r>
            <a:r>
              <a:rPr sz="4600" dirty="0">
                <a:solidFill>
                  <a:srgbClr val="04337D"/>
                </a:solidFill>
                <a:latin typeface="Verdana"/>
                <a:cs typeface="Verdana"/>
              </a:rPr>
              <a:t>C</a:t>
            </a:r>
            <a:r>
              <a:rPr sz="3800" dirty="0">
                <a:solidFill>
                  <a:srgbClr val="04337D"/>
                </a:solidFill>
                <a:latin typeface="Arial"/>
                <a:cs typeface="Arial"/>
              </a:rPr>
              <a:t>EVAP </a:t>
            </a:r>
            <a:r>
              <a:rPr sz="3800" spc="254" dirty="0">
                <a:solidFill>
                  <a:srgbClr val="04337D"/>
                </a:solidFill>
                <a:latin typeface="Arial"/>
                <a:cs typeface="Arial"/>
              </a:rPr>
              <a:t>SAYINIZI  </a:t>
            </a:r>
            <a:r>
              <a:rPr sz="3800" spc="-215" dirty="0">
                <a:solidFill>
                  <a:srgbClr val="04337D"/>
                </a:solidFill>
                <a:latin typeface="Arial"/>
                <a:cs typeface="Arial"/>
              </a:rPr>
              <a:t>D</a:t>
            </a:r>
            <a:r>
              <a:rPr sz="4600" spc="-215" dirty="0">
                <a:solidFill>
                  <a:srgbClr val="04337D"/>
                </a:solidFill>
                <a:latin typeface="Verdana"/>
                <a:cs typeface="Verdana"/>
              </a:rPr>
              <a:t>ÜŞÜ</a:t>
            </a:r>
            <a:r>
              <a:rPr sz="3800" spc="-215" dirty="0">
                <a:solidFill>
                  <a:srgbClr val="04337D"/>
                </a:solidFill>
                <a:latin typeface="Arial"/>
                <a:cs typeface="Arial"/>
              </a:rPr>
              <a:t>R</a:t>
            </a:r>
            <a:r>
              <a:rPr sz="4600" spc="-215" dirty="0">
                <a:solidFill>
                  <a:srgbClr val="04337D"/>
                </a:solidFill>
                <a:latin typeface="Verdana"/>
                <a:cs typeface="Verdana"/>
              </a:rPr>
              <a:t>Ü</a:t>
            </a:r>
            <a:r>
              <a:rPr sz="3800" spc="-215" dirty="0">
                <a:solidFill>
                  <a:srgbClr val="04337D"/>
                </a:solidFill>
                <a:latin typeface="Arial"/>
                <a:cs typeface="Arial"/>
              </a:rPr>
              <a:t>R.</a:t>
            </a:r>
            <a:endParaRPr sz="3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700" dirty="0">
              <a:latin typeface="Arial"/>
              <a:cs typeface="Arial"/>
            </a:endParaRPr>
          </a:p>
          <a:p>
            <a:pPr marL="76200" marR="68580" algn="ctr">
              <a:lnSpc>
                <a:spcPct val="77500"/>
              </a:lnSpc>
            </a:pPr>
            <a:r>
              <a:rPr sz="3800" spc="170" dirty="0">
                <a:latin typeface="Arial"/>
                <a:cs typeface="Arial"/>
              </a:rPr>
              <a:t>3 </a:t>
            </a:r>
            <a:r>
              <a:rPr sz="3800" spc="90" dirty="0">
                <a:latin typeface="Arial"/>
                <a:cs typeface="Arial"/>
              </a:rPr>
              <a:t>YANLI</a:t>
            </a:r>
            <a:r>
              <a:rPr sz="4600" spc="90" dirty="0">
                <a:latin typeface="Verdana"/>
                <a:cs typeface="Verdana"/>
              </a:rPr>
              <a:t>Ş</a:t>
            </a:r>
            <a:r>
              <a:rPr sz="4600" spc="-819" dirty="0">
                <a:latin typeface="Verdana"/>
                <a:cs typeface="Verdana"/>
              </a:rPr>
              <a:t> </a:t>
            </a:r>
            <a:r>
              <a:rPr sz="3800" spc="-350" dirty="0">
                <a:latin typeface="Arial"/>
                <a:cs typeface="Arial"/>
              </a:rPr>
              <a:t>1 </a:t>
            </a:r>
            <a:r>
              <a:rPr sz="3800" spc="20" dirty="0">
                <a:latin typeface="Arial"/>
                <a:cs typeface="Arial"/>
              </a:rPr>
              <a:t>DO</a:t>
            </a:r>
            <a:r>
              <a:rPr sz="4600" spc="20" dirty="0">
                <a:latin typeface="Verdana"/>
                <a:cs typeface="Verdana"/>
              </a:rPr>
              <a:t>Ğ</a:t>
            </a:r>
            <a:r>
              <a:rPr sz="3800" spc="20" dirty="0">
                <a:latin typeface="Arial"/>
                <a:cs typeface="Arial"/>
              </a:rPr>
              <a:t>RUYU  </a:t>
            </a:r>
            <a:r>
              <a:rPr sz="3800" spc="-145" dirty="0">
                <a:latin typeface="Arial"/>
                <a:cs typeface="Arial"/>
              </a:rPr>
              <a:t>G</a:t>
            </a:r>
            <a:r>
              <a:rPr sz="4600" spc="-145" dirty="0">
                <a:latin typeface="Verdana"/>
                <a:cs typeface="Verdana"/>
              </a:rPr>
              <a:t>Ö</a:t>
            </a:r>
            <a:r>
              <a:rPr sz="3800" spc="-145" dirty="0">
                <a:latin typeface="Arial"/>
                <a:cs typeface="Arial"/>
              </a:rPr>
              <a:t>T</a:t>
            </a:r>
            <a:r>
              <a:rPr sz="4600" spc="-145" dirty="0">
                <a:latin typeface="Verdana"/>
                <a:cs typeface="Verdana"/>
              </a:rPr>
              <a:t>Ü</a:t>
            </a:r>
            <a:r>
              <a:rPr sz="3800" spc="-145" dirty="0">
                <a:latin typeface="Arial"/>
                <a:cs typeface="Arial"/>
              </a:rPr>
              <a:t>R</a:t>
            </a:r>
            <a:r>
              <a:rPr sz="4600" spc="-145" dirty="0">
                <a:latin typeface="Verdana"/>
                <a:cs typeface="Verdana"/>
              </a:rPr>
              <a:t>Ü</a:t>
            </a:r>
            <a:r>
              <a:rPr sz="3800" spc="-145" dirty="0">
                <a:latin typeface="Arial"/>
                <a:cs typeface="Arial"/>
              </a:rPr>
              <a:t>R.</a:t>
            </a:r>
            <a:endParaRPr sz="3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"/>
            <a:ext cx="7562850" cy="10696575"/>
          </a:xfrm>
          <a:custGeom>
            <a:avLst/>
            <a:gdLst/>
            <a:ahLst/>
            <a:cxnLst/>
            <a:rect l="l" t="t" r="r" b="b"/>
            <a:pathLst>
              <a:path w="7562850" h="10696575">
                <a:moveTo>
                  <a:pt x="0" y="0"/>
                </a:moveTo>
                <a:lnTo>
                  <a:pt x="7562849" y="0"/>
                </a:lnTo>
                <a:lnTo>
                  <a:pt x="7562849" y="10696568"/>
                </a:lnTo>
                <a:lnTo>
                  <a:pt x="0" y="1069656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31676"/>
            <a:ext cx="843915" cy="1066800"/>
            <a:chOff x="0" y="331676"/>
            <a:chExt cx="843915" cy="1066800"/>
          </a:xfrm>
        </p:grpSpPr>
        <p:sp>
          <p:nvSpPr>
            <p:cNvPr id="4" name="object 4"/>
            <p:cNvSpPr/>
            <p:nvPr/>
          </p:nvSpPr>
          <p:spPr>
            <a:xfrm>
              <a:off x="0" y="451970"/>
              <a:ext cx="591185" cy="861694"/>
            </a:xfrm>
            <a:custGeom>
              <a:avLst/>
              <a:gdLst/>
              <a:ahLst/>
              <a:cxnLst/>
              <a:rect l="l" t="t" r="r" b="b"/>
              <a:pathLst>
                <a:path w="591185" h="861694">
                  <a:moveTo>
                    <a:pt x="441677" y="346117"/>
                  </a:moveTo>
                  <a:lnTo>
                    <a:pt x="55003" y="446453"/>
                  </a:lnTo>
                  <a:lnTo>
                    <a:pt x="62088" y="444403"/>
                  </a:lnTo>
                  <a:lnTo>
                    <a:pt x="69119" y="441937"/>
                  </a:lnTo>
                  <a:lnTo>
                    <a:pt x="76134" y="439034"/>
                  </a:lnTo>
                  <a:lnTo>
                    <a:pt x="83173" y="435673"/>
                  </a:lnTo>
                  <a:lnTo>
                    <a:pt x="419460" y="260494"/>
                  </a:lnTo>
                  <a:lnTo>
                    <a:pt x="441677" y="346117"/>
                  </a:lnTo>
                  <a:close/>
                </a:path>
                <a:path w="591185" h="861694">
                  <a:moveTo>
                    <a:pt x="155110" y="832296"/>
                  </a:moveTo>
                  <a:lnTo>
                    <a:pt x="73211" y="850505"/>
                  </a:lnTo>
                  <a:lnTo>
                    <a:pt x="0" y="861101"/>
                  </a:lnTo>
                  <a:lnTo>
                    <a:pt x="0" y="451403"/>
                  </a:lnTo>
                  <a:lnTo>
                    <a:pt x="25735" y="450692"/>
                  </a:lnTo>
                  <a:lnTo>
                    <a:pt x="33176" y="450229"/>
                  </a:lnTo>
                  <a:lnTo>
                    <a:pt x="40546" y="449366"/>
                  </a:lnTo>
                  <a:lnTo>
                    <a:pt x="47828" y="448105"/>
                  </a:lnTo>
                  <a:lnTo>
                    <a:pt x="55003" y="446453"/>
                  </a:lnTo>
                  <a:lnTo>
                    <a:pt x="441677" y="346117"/>
                  </a:lnTo>
                  <a:lnTo>
                    <a:pt x="508420" y="603331"/>
                  </a:lnTo>
                  <a:lnTo>
                    <a:pt x="498497" y="643633"/>
                  </a:lnTo>
                  <a:lnTo>
                    <a:pt x="451017" y="696294"/>
                  </a:lnTo>
                  <a:lnTo>
                    <a:pt x="412580" y="724891"/>
                  </a:lnTo>
                  <a:lnTo>
                    <a:pt x="364016" y="753737"/>
                  </a:lnTo>
                  <a:lnTo>
                    <a:pt x="305080" y="781884"/>
                  </a:lnTo>
                  <a:lnTo>
                    <a:pt x="235516" y="808389"/>
                  </a:lnTo>
                  <a:lnTo>
                    <a:pt x="155110" y="832296"/>
                  </a:lnTo>
                  <a:close/>
                </a:path>
                <a:path w="591185" h="861694">
                  <a:moveTo>
                    <a:pt x="36016" y="359877"/>
                  </a:moveTo>
                  <a:lnTo>
                    <a:pt x="29500" y="361568"/>
                  </a:lnTo>
                  <a:lnTo>
                    <a:pt x="26166" y="362026"/>
                  </a:lnTo>
                  <a:lnTo>
                    <a:pt x="0" y="362770"/>
                  </a:lnTo>
                  <a:lnTo>
                    <a:pt x="0" y="15044"/>
                  </a:lnTo>
                  <a:lnTo>
                    <a:pt x="545616" y="0"/>
                  </a:lnTo>
                  <a:lnTo>
                    <a:pt x="560506" y="2122"/>
                  </a:lnTo>
                  <a:lnTo>
                    <a:pt x="573495" y="8860"/>
                  </a:lnTo>
                  <a:lnTo>
                    <a:pt x="583580" y="19455"/>
                  </a:lnTo>
                  <a:lnTo>
                    <a:pt x="589757" y="33147"/>
                  </a:lnTo>
                  <a:lnTo>
                    <a:pt x="591016" y="48114"/>
                  </a:lnTo>
                  <a:lnTo>
                    <a:pt x="587358" y="62283"/>
                  </a:lnTo>
                  <a:lnTo>
                    <a:pt x="579284" y="74488"/>
                  </a:lnTo>
                  <a:lnTo>
                    <a:pt x="567299" y="83562"/>
                  </a:lnTo>
                  <a:lnTo>
                    <a:pt x="39128" y="358663"/>
                  </a:lnTo>
                  <a:lnTo>
                    <a:pt x="36016" y="35987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31685"/>
              <a:ext cx="843915" cy="1066800"/>
            </a:xfrm>
            <a:custGeom>
              <a:avLst/>
              <a:gdLst/>
              <a:ahLst/>
              <a:cxnLst/>
              <a:rect l="l" t="t" r="r" b="b"/>
              <a:pathLst>
                <a:path w="843915" h="1066800">
                  <a:moveTo>
                    <a:pt x="623633" y="151434"/>
                  </a:moveTo>
                  <a:lnTo>
                    <a:pt x="598093" y="52984"/>
                  </a:lnTo>
                  <a:lnTo>
                    <a:pt x="572871" y="26454"/>
                  </a:lnTo>
                  <a:lnTo>
                    <a:pt x="533946" y="6324"/>
                  </a:lnTo>
                  <a:lnTo>
                    <a:pt x="489191" y="0"/>
                  </a:lnTo>
                  <a:lnTo>
                    <a:pt x="0" y="13487"/>
                  </a:lnTo>
                  <a:lnTo>
                    <a:pt x="0" y="102133"/>
                  </a:lnTo>
                  <a:lnTo>
                    <a:pt x="491515" y="88569"/>
                  </a:lnTo>
                  <a:lnTo>
                    <a:pt x="506412" y="90690"/>
                  </a:lnTo>
                  <a:lnTo>
                    <a:pt x="519404" y="97434"/>
                  </a:lnTo>
                  <a:lnTo>
                    <a:pt x="529488" y="108038"/>
                  </a:lnTo>
                  <a:lnTo>
                    <a:pt x="535660" y="121729"/>
                  </a:lnTo>
                  <a:lnTo>
                    <a:pt x="536917" y="136690"/>
                  </a:lnTo>
                  <a:lnTo>
                    <a:pt x="533260" y="150850"/>
                  </a:lnTo>
                  <a:lnTo>
                    <a:pt x="525195" y="163068"/>
                  </a:lnTo>
                  <a:lnTo>
                    <a:pt x="513207" y="172148"/>
                  </a:lnTo>
                  <a:lnTo>
                    <a:pt x="0" y="439458"/>
                  </a:lnTo>
                  <a:lnTo>
                    <a:pt x="0" y="535241"/>
                  </a:lnTo>
                  <a:lnTo>
                    <a:pt x="365366" y="349072"/>
                  </a:lnTo>
                  <a:lnTo>
                    <a:pt x="454329" y="691908"/>
                  </a:lnTo>
                  <a:lnTo>
                    <a:pt x="444398" y="732218"/>
                  </a:lnTo>
                  <a:lnTo>
                    <a:pt x="396925" y="784872"/>
                  </a:lnTo>
                  <a:lnTo>
                    <a:pt x="358482" y="813473"/>
                  </a:lnTo>
                  <a:lnTo>
                    <a:pt x="309918" y="842314"/>
                  </a:lnTo>
                  <a:lnTo>
                    <a:pt x="250990" y="870470"/>
                  </a:lnTo>
                  <a:lnTo>
                    <a:pt x="181432" y="896962"/>
                  </a:lnTo>
                  <a:lnTo>
                    <a:pt x="101015" y="920877"/>
                  </a:lnTo>
                  <a:lnTo>
                    <a:pt x="19126" y="939088"/>
                  </a:lnTo>
                  <a:lnTo>
                    <a:pt x="0" y="941857"/>
                  </a:lnTo>
                  <a:lnTo>
                    <a:pt x="0" y="1033005"/>
                  </a:lnTo>
                  <a:lnTo>
                    <a:pt x="47574" y="1024382"/>
                  </a:lnTo>
                  <a:lnTo>
                    <a:pt x="123266" y="1006602"/>
                  </a:lnTo>
                  <a:lnTo>
                    <a:pt x="198031" y="985342"/>
                  </a:lnTo>
                  <a:lnTo>
                    <a:pt x="264655" y="962634"/>
                  </a:lnTo>
                  <a:lnTo>
                    <a:pt x="323405" y="938669"/>
                  </a:lnTo>
                  <a:lnTo>
                    <a:pt x="374561" y="913625"/>
                  </a:lnTo>
                  <a:lnTo>
                    <a:pt x="418414" y="887691"/>
                  </a:lnTo>
                  <a:lnTo>
                    <a:pt x="455244" y="861034"/>
                  </a:lnTo>
                  <a:lnTo>
                    <a:pt x="485343" y="833843"/>
                  </a:lnTo>
                  <a:lnTo>
                    <a:pt x="526440" y="778586"/>
                  </a:lnTo>
                  <a:lnTo>
                    <a:pt x="543991" y="723353"/>
                  </a:lnTo>
                  <a:lnTo>
                    <a:pt x="544652" y="696214"/>
                  </a:lnTo>
                  <a:lnTo>
                    <a:pt x="540258" y="669620"/>
                  </a:lnTo>
                  <a:lnTo>
                    <a:pt x="451294" y="326771"/>
                  </a:lnTo>
                  <a:lnTo>
                    <a:pt x="446163" y="306971"/>
                  </a:lnTo>
                  <a:lnTo>
                    <a:pt x="554189" y="250698"/>
                  </a:lnTo>
                  <a:lnTo>
                    <a:pt x="590257" y="223393"/>
                  </a:lnTo>
                  <a:lnTo>
                    <a:pt x="614502" y="186867"/>
                  </a:lnTo>
                  <a:lnTo>
                    <a:pt x="623633" y="151434"/>
                  </a:lnTo>
                  <a:close/>
                </a:path>
                <a:path w="843915" h="1066800">
                  <a:moveTo>
                    <a:pt x="735330" y="728332"/>
                  </a:moveTo>
                  <a:lnTo>
                    <a:pt x="634263" y="324929"/>
                  </a:lnTo>
                  <a:lnTo>
                    <a:pt x="597750" y="292227"/>
                  </a:lnTo>
                  <a:lnTo>
                    <a:pt x="580161" y="293204"/>
                  </a:lnTo>
                  <a:lnTo>
                    <a:pt x="564311" y="300901"/>
                  </a:lnTo>
                  <a:lnTo>
                    <a:pt x="553034" y="313639"/>
                  </a:lnTo>
                  <a:lnTo>
                    <a:pt x="547357" y="329653"/>
                  </a:lnTo>
                  <a:lnTo>
                    <a:pt x="548309" y="347230"/>
                  </a:lnTo>
                  <a:lnTo>
                    <a:pt x="648423" y="733056"/>
                  </a:lnTo>
                  <a:lnTo>
                    <a:pt x="656132" y="748880"/>
                  </a:lnTo>
                  <a:lnTo>
                    <a:pt x="668883" y="760120"/>
                  </a:lnTo>
                  <a:lnTo>
                    <a:pt x="684936" y="765759"/>
                  </a:lnTo>
                  <a:lnTo>
                    <a:pt x="702525" y="764794"/>
                  </a:lnTo>
                  <a:lnTo>
                    <a:pt x="718375" y="757085"/>
                  </a:lnTo>
                  <a:lnTo>
                    <a:pt x="729653" y="744359"/>
                  </a:lnTo>
                  <a:lnTo>
                    <a:pt x="735330" y="728332"/>
                  </a:lnTo>
                  <a:close/>
                </a:path>
                <a:path w="843915" h="1066800">
                  <a:moveTo>
                    <a:pt x="843534" y="998842"/>
                  </a:moveTo>
                  <a:lnTo>
                    <a:pt x="817968" y="900328"/>
                  </a:lnTo>
                  <a:lnTo>
                    <a:pt x="776516" y="841222"/>
                  </a:lnTo>
                  <a:lnTo>
                    <a:pt x="744258" y="813904"/>
                  </a:lnTo>
                  <a:lnTo>
                    <a:pt x="713651" y="807656"/>
                  </a:lnTo>
                  <a:lnTo>
                    <a:pt x="689952" y="827989"/>
                  </a:lnTo>
                  <a:lnTo>
                    <a:pt x="675043" y="867562"/>
                  </a:lnTo>
                  <a:lnTo>
                    <a:pt x="667842" y="916330"/>
                  </a:lnTo>
                  <a:lnTo>
                    <a:pt x="667258" y="964298"/>
                  </a:lnTo>
                  <a:lnTo>
                    <a:pt x="672223" y="1001433"/>
                  </a:lnTo>
                  <a:lnTo>
                    <a:pt x="687628" y="1033030"/>
                  </a:lnTo>
                  <a:lnTo>
                    <a:pt x="713117" y="1055497"/>
                  </a:lnTo>
                  <a:lnTo>
                    <a:pt x="745210" y="1066800"/>
                  </a:lnTo>
                  <a:lnTo>
                    <a:pt x="780389" y="1064869"/>
                  </a:lnTo>
                  <a:lnTo>
                    <a:pt x="812076" y="1049451"/>
                  </a:lnTo>
                  <a:lnTo>
                    <a:pt x="834618" y="1023975"/>
                  </a:lnTo>
                  <a:lnTo>
                    <a:pt x="843534" y="998842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7338" y="2449290"/>
            <a:ext cx="1200785" cy="868680"/>
            <a:chOff x="107338" y="2449290"/>
            <a:chExt cx="1200785" cy="868680"/>
          </a:xfrm>
        </p:grpSpPr>
        <p:sp>
          <p:nvSpPr>
            <p:cNvPr id="7" name="object 7"/>
            <p:cNvSpPr/>
            <p:nvPr/>
          </p:nvSpPr>
          <p:spPr>
            <a:xfrm>
              <a:off x="181402" y="2551727"/>
              <a:ext cx="1069975" cy="736600"/>
            </a:xfrm>
            <a:custGeom>
              <a:avLst/>
              <a:gdLst/>
              <a:ahLst/>
              <a:cxnLst/>
              <a:rect l="l" t="t" r="r" b="b"/>
              <a:pathLst>
                <a:path w="1069975" h="736600">
                  <a:moveTo>
                    <a:pt x="926551" y="401681"/>
                  </a:moveTo>
                  <a:lnTo>
                    <a:pt x="928429" y="394463"/>
                  </a:lnTo>
                  <a:lnTo>
                    <a:pt x="931122" y="387722"/>
                  </a:lnTo>
                  <a:lnTo>
                    <a:pt x="932357" y="380128"/>
                  </a:lnTo>
                  <a:lnTo>
                    <a:pt x="935792" y="332055"/>
                  </a:lnTo>
                  <a:lnTo>
                    <a:pt x="930537" y="283630"/>
                  </a:lnTo>
                  <a:lnTo>
                    <a:pt x="916812" y="236018"/>
                  </a:lnTo>
                  <a:lnTo>
                    <a:pt x="894840" y="190385"/>
                  </a:lnTo>
                  <a:lnTo>
                    <a:pt x="861893" y="144613"/>
                  </a:lnTo>
                  <a:lnTo>
                    <a:pt x="821880" y="106656"/>
                  </a:lnTo>
                  <a:lnTo>
                    <a:pt x="776271" y="77661"/>
                  </a:lnTo>
                  <a:lnTo>
                    <a:pt x="726538" y="58775"/>
                  </a:lnTo>
                  <a:lnTo>
                    <a:pt x="793441" y="19120"/>
                  </a:lnTo>
                  <a:lnTo>
                    <a:pt x="819760" y="7160"/>
                  </a:lnTo>
                  <a:lnTo>
                    <a:pt x="848138" y="754"/>
                  </a:lnTo>
                  <a:lnTo>
                    <a:pt x="877848" y="0"/>
                  </a:lnTo>
                  <a:lnTo>
                    <a:pt x="908164" y="4995"/>
                  </a:lnTo>
                  <a:lnTo>
                    <a:pt x="945728" y="19329"/>
                  </a:lnTo>
                  <a:lnTo>
                    <a:pt x="980416" y="41639"/>
                  </a:lnTo>
                  <a:lnTo>
                    <a:pt x="1011090" y="71033"/>
                  </a:lnTo>
                  <a:lnTo>
                    <a:pt x="1036612" y="106617"/>
                  </a:lnTo>
                  <a:lnTo>
                    <a:pt x="1054446" y="143473"/>
                  </a:lnTo>
                  <a:lnTo>
                    <a:pt x="1065419" y="181379"/>
                  </a:lnTo>
                  <a:lnTo>
                    <a:pt x="1069363" y="219427"/>
                  </a:lnTo>
                  <a:lnTo>
                    <a:pt x="1066109" y="256707"/>
                  </a:lnTo>
                  <a:lnTo>
                    <a:pt x="1056568" y="289145"/>
                  </a:lnTo>
                  <a:lnTo>
                    <a:pt x="1041169" y="317829"/>
                  </a:lnTo>
                  <a:lnTo>
                    <a:pt x="1020354" y="342122"/>
                  </a:lnTo>
                  <a:lnTo>
                    <a:pt x="994561" y="361384"/>
                  </a:lnTo>
                  <a:lnTo>
                    <a:pt x="926551" y="401681"/>
                  </a:lnTo>
                  <a:close/>
                </a:path>
                <a:path w="1069975" h="736600">
                  <a:moveTo>
                    <a:pt x="372087" y="363102"/>
                  </a:moveTo>
                  <a:lnTo>
                    <a:pt x="351688" y="349282"/>
                  </a:lnTo>
                  <a:lnTo>
                    <a:pt x="330351" y="337396"/>
                  </a:lnTo>
                  <a:lnTo>
                    <a:pt x="308173" y="327592"/>
                  </a:lnTo>
                  <a:lnTo>
                    <a:pt x="285252" y="320019"/>
                  </a:lnTo>
                  <a:lnTo>
                    <a:pt x="596383" y="135828"/>
                  </a:lnTo>
                  <a:lnTo>
                    <a:pt x="633554" y="121211"/>
                  </a:lnTo>
                  <a:lnTo>
                    <a:pt x="672979" y="117469"/>
                  </a:lnTo>
                  <a:lnTo>
                    <a:pt x="713022" y="123956"/>
                  </a:lnTo>
                  <a:lnTo>
                    <a:pt x="752049" y="140023"/>
                  </a:lnTo>
                  <a:lnTo>
                    <a:pt x="372087" y="363102"/>
                  </a:lnTo>
                  <a:close/>
                </a:path>
                <a:path w="1069975" h="736600">
                  <a:moveTo>
                    <a:pt x="479160" y="517155"/>
                  </a:moveTo>
                  <a:lnTo>
                    <a:pt x="459888" y="466922"/>
                  </a:lnTo>
                  <a:lnTo>
                    <a:pt x="439666" y="432974"/>
                  </a:lnTo>
                  <a:lnTo>
                    <a:pt x="412958" y="400723"/>
                  </a:lnTo>
                  <a:lnTo>
                    <a:pt x="398280" y="386061"/>
                  </a:lnTo>
                  <a:lnTo>
                    <a:pt x="782653" y="160400"/>
                  </a:lnTo>
                  <a:lnTo>
                    <a:pt x="812554" y="188883"/>
                  </a:lnTo>
                  <a:lnTo>
                    <a:pt x="837809" y="223867"/>
                  </a:lnTo>
                  <a:lnTo>
                    <a:pt x="859633" y="274115"/>
                  </a:lnTo>
                  <a:lnTo>
                    <a:pt x="864082" y="291171"/>
                  </a:lnTo>
                  <a:lnTo>
                    <a:pt x="479160" y="517155"/>
                  </a:lnTo>
                  <a:close/>
                </a:path>
                <a:path w="1069975" h="736600">
                  <a:moveTo>
                    <a:pt x="482861" y="664539"/>
                  </a:moveTo>
                  <a:lnTo>
                    <a:pt x="484980" y="656614"/>
                  </a:lnTo>
                  <a:lnTo>
                    <a:pt x="487395" y="648900"/>
                  </a:lnTo>
                  <a:lnTo>
                    <a:pt x="488762" y="640581"/>
                  </a:lnTo>
                  <a:lnTo>
                    <a:pt x="491385" y="618264"/>
                  </a:lnTo>
                  <a:lnTo>
                    <a:pt x="492002" y="595740"/>
                  </a:lnTo>
                  <a:lnTo>
                    <a:pt x="490725" y="573125"/>
                  </a:lnTo>
                  <a:lnTo>
                    <a:pt x="487663" y="550536"/>
                  </a:lnTo>
                  <a:lnTo>
                    <a:pt x="868915" y="326730"/>
                  </a:lnTo>
                  <a:lnTo>
                    <a:pt x="866053" y="372933"/>
                  </a:lnTo>
                  <a:lnTo>
                    <a:pt x="852708" y="415158"/>
                  </a:lnTo>
                  <a:lnTo>
                    <a:pt x="829160" y="451151"/>
                  </a:lnTo>
                  <a:lnTo>
                    <a:pt x="795686" y="478653"/>
                  </a:lnTo>
                  <a:lnTo>
                    <a:pt x="795020" y="478916"/>
                  </a:lnTo>
                  <a:lnTo>
                    <a:pt x="794706" y="479100"/>
                  </a:lnTo>
                  <a:lnTo>
                    <a:pt x="795035" y="479623"/>
                  </a:lnTo>
                  <a:lnTo>
                    <a:pt x="482861" y="664539"/>
                  </a:lnTo>
                  <a:close/>
                </a:path>
                <a:path w="1069975" h="736600">
                  <a:moveTo>
                    <a:pt x="219927" y="736070"/>
                  </a:moveTo>
                  <a:lnTo>
                    <a:pt x="224628" y="702748"/>
                  </a:lnTo>
                  <a:lnTo>
                    <a:pt x="222846" y="668171"/>
                  </a:lnTo>
                  <a:lnTo>
                    <a:pt x="214216" y="633359"/>
                  </a:lnTo>
                  <a:lnTo>
                    <a:pt x="177410" y="570034"/>
                  </a:lnTo>
                  <a:lnTo>
                    <a:pt x="123336" y="526612"/>
                  </a:lnTo>
                  <a:lnTo>
                    <a:pt x="92009" y="513630"/>
                  </a:lnTo>
                  <a:lnTo>
                    <a:pt x="153913" y="406511"/>
                  </a:lnTo>
                  <a:lnTo>
                    <a:pt x="211487" y="378812"/>
                  </a:lnTo>
                  <a:lnTo>
                    <a:pt x="252268" y="380627"/>
                  </a:lnTo>
                  <a:lnTo>
                    <a:pt x="292696" y="392675"/>
                  </a:lnTo>
                  <a:lnTo>
                    <a:pt x="331005" y="414365"/>
                  </a:lnTo>
                  <a:lnTo>
                    <a:pt x="365428" y="445106"/>
                  </a:lnTo>
                  <a:lnTo>
                    <a:pt x="394198" y="484306"/>
                  </a:lnTo>
                  <a:lnTo>
                    <a:pt x="415266" y="531140"/>
                  </a:lnTo>
                  <a:lnTo>
                    <a:pt x="425039" y="578755"/>
                  </a:lnTo>
                  <a:lnTo>
                    <a:pt x="423911" y="624987"/>
                  </a:lnTo>
                  <a:lnTo>
                    <a:pt x="412277" y="667675"/>
                  </a:lnTo>
                  <a:lnTo>
                    <a:pt x="390532" y="704655"/>
                  </a:lnTo>
                  <a:lnTo>
                    <a:pt x="359071" y="733765"/>
                  </a:lnTo>
                  <a:lnTo>
                    <a:pt x="346243" y="735828"/>
                  </a:lnTo>
                  <a:lnTo>
                    <a:pt x="219927" y="736070"/>
                  </a:lnTo>
                  <a:close/>
                </a:path>
                <a:path w="1069975" h="736600">
                  <a:moveTo>
                    <a:pt x="36253" y="734867"/>
                  </a:moveTo>
                  <a:lnTo>
                    <a:pt x="18718" y="726135"/>
                  </a:lnTo>
                  <a:lnTo>
                    <a:pt x="6255" y="711872"/>
                  </a:lnTo>
                  <a:lnTo>
                    <a:pt x="0" y="694005"/>
                  </a:lnTo>
                  <a:lnTo>
                    <a:pt x="1085" y="674465"/>
                  </a:lnTo>
                  <a:lnTo>
                    <a:pt x="2841" y="669246"/>
                  </a:lnTo>
                  <a:lnTo>
                    <a:pt x="7425" y="660492"/>
                  </a:lnTo>
                  <a:lnTo>
                    <a:pt x="9013" y="657308"/>
                  </a:lnTo>
                  <a:lnTo>
                    <a:pt x="74463" y="544002"/>
                  </a:lnTo>
                  <a:lnTo>
                    <a:pt x="101682" y="553364"/>
                  </a:lnTo>
                  <a:lnTo>
                    <a:pt x="127378" y="568584"/>
                  </a:lnTo>
                  <a:lnTo>
                    <a:pt x="169827" y="616070"/>
                  </a:lnTo>
                  <a:lnTo>
                    <a:pt x="190948" y="677276"/>
                  </a:lnTo>
                  <a:lnTo>
                    <a:pt x="191650" y="707574"/>
                  </a:lnTo>
                  <a:lnTo>
                    <a:pt x="186196" y="736178"/>
                  </a:lnTo>
                  <a:lnTo>
                    <a:pt x="59027" y="736455"/>
                  </a:lnTo>
                  <a:lnTo>
                    <a:pt x="55305" y="736350"/>
                  </a:lnTo>
                  <a:lnTo>
                    <a:pt x="43761" y="736289"/>
                  </a:lnTo>
                  <a:lnTo>
                    <a:pt x="36253" y="734867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7338" y="2449290"/>
              <a:ext cx="1200785" cy="868680"/>
            </a:xfrm>
            <a:custGeom>
              <a:avLst/>
              <a:gdLst/>
              <a:ahLst/>
              <a:cxnLst/>
              <a:rect l="l" t="t" r="r" b="b"/>
              <a:pathLst>
                <a:path w="1200785" h="868679">
                  <a:moveTo>
                    <a:pt x="85581" y="865037"/>
                  </a:moveTo>
                  <a:lnTo>
                    <a:pt x="44194" y="844870"/>
                  </a:lnTo>
                  <a:lnTo>
                    <a:pt x="14777" y="811586"/>
                  </a:lnTo>
                  <a:lnTo>
                    <a:pt x="0" y="769728"/>
                  </a:lnTo>
                  <a:lnTo>
                    <a:pt x="2527" y="723839"/>
                  </a:lnTo>
                  <a:lnTo>
                    <a:pt x="162142" y="439428"/>
                  </a:lnTo>
                  <a:lnTo>
                    <a:pt x="194966" y="402541"/>
                  </a:lnTo>
                  <a:lnTo>
                    <a:pt x="625999" y="146224"/>
                  </a:lnTo>
                  <a:lnTo>
                    <a:pt x="626258" y="145960"/>
                  </a:lnTo>
                  <a:lnTo>
                    <a:pt x="626472" y="145683"/>
                  </a:lnTo>
                  <a:lnTo>
                    <a:pt x="626786" y="145461"/>
                  </a:lnTo>
                  <a:lnTo>
                    <a:pt x="627416" y="145122"/>
                  </a:lnTo>
                  <a:lnTo>
                    <a:pt x="628048" y="144954"/>
                  </a:lnTo>
                  <a:lnTo>
                    <a:pt x="825207" y="28187"/>
                  </a:lnTo>
                  <a:lnTo>
                    <a:pt x="863488" y="10722"/>
                  </a:lnTo>
                  <a:lnTo>
                    <a:pt x="904434" y="1277"/>
                  </a:lnTo>
                  <a:lnTo>
                    <a:pt x="947031" y="0"/>
                  </a:lnTo>
                  <a:lnTo>
                    <a:pt x="990267" y="7037"/>
                  </a:lnTo>
                  <a:lnTo>
                    <a:pt x="1039983" y="25850"/>
                  </a:lnTo>
                  <a:lnTo>
                    <a:pt x="1085673" y="54882"/>
                  </a:lnTo>
                  <a:lnTo>
                    <a:pt x="1125857" y="93005"/>
                  </a:lnTo>
                  <a:lnTo>
                    <a:pt x="1141491" y="114708"/>
                  </a:lnTo>
                  <a:lnTo>
                    <a:pt x="973617" y="71032"/>
                  </a:lnTo>
                  <a:lnTo>
                    <a:pt x="943305" y="66038"/>
                  </a:lnTo>
                  <a:lnTo>
                    <a:pt x="913595" y="66793"/>
                  </a:lnTo>
                  <a:lnTo>
                    <a:pt x="885218" y="73199"/>
                  </a:lnTo>
                  <a:lnTo>
                    <a:pt x="858903" y="85160"/>
                  </a:lnTo>
                  <a:lnTo>
                    <a:pt x="791991" y="124813"/>
                  </a:lnTo>
                  <a:lnTo>
                    <a:pt x="841727" y="143699"/>
                  </a:lnTo>
                  <a:lnTo>
                    <a:pt x="887339" y="172695"/>
                  </a:lnTo>
                  <a:lnTo>
                    <a:pt x="927353" y="210653"/>
                  </a:lnTo>
                  <a:lnTo>
                    <a:pt x="943352" y="232884"/>
                  </a:lnTo>
                  <a:lnTo>
                    <a:pt x="778476" y="189988"/>
                  </a:lnTo>
                  <a:lnTo>
                    <a:pt x="738432" y="183501"/>
                  </a:lnTo>
                  <a:lnTo>
                    <a:pt x="699005" y="187240"/>
                  </a:lnTo>
                  <a:lnTo>
                    <a:pt x="661830" y="201854"/>
                  </a:lnTo>
                  <a:lnTo>
                    <a:pt x="350716" y="386050"/>
                  </a:lnTo>
                  <a:lnTo>
                    <a:pt x="373633" y="393622"/>
                  </a:lnTo>
                  <a:lnTo>
                    <a:pt x="395809" y="403425"/>
                  </a:lnTo>
                  <a:lnTo>
                    <a:pt x="417143" y="415311"/>
                  </a:lnTo>
                  <a:lnTo>
                    <a:pt x="437534" y="429128"/>
                  </a:lnTo>
                  <a:lnTo>
                    <a:pt x="482781" y="440901"/>
                  </a:lnTo>
                  <a:lnTo>
                    <a:pt x="463726" y="452088"/>
                  </a:lnTo>
                  <a:lnTo>
                    <a:pt x="478412" y="466751"/>
                  </a:lnTo>
                  <a:lnTo>
                    <a:pt x="492285" y="482345"/>
                  </a:lnTo>
                  <a:lnTo>
                    <a:pt x="501657" y="494509"/>
                  </a:lnTo>
                  <a:lnTo>
                    <a:pt x="317706" y="446651"/>
                  </a:lnTo>
                  <a:lnTo>
                    <a:pt x="276925" y="444836"/>
                  </a:lnTo>
                  <a:lnTo>
                    <a:pt x="237557" y="453847"/>
                  </a:lnTo>
                  <a:lnTo>
                    <a:pt x="157446" y="579654"/>
                  </a:lnTo>
                  <a:lnTo>
                    <a:pt x="188778" y="592637"/>
                  </a:lnTo>
                  <a:lnTo>
                    <a:pt x="217542" y="611629"/>
                  </a:lnTo>
                  <a:lnTo>
                    <a:pt x="242853" y="636060"/>
                  </a:lnTo>
                  <a:lnTo>
                    <a:pt x="243513" y="636983"/>
                  </a:lnTo>
                  <a:lnTo>
                    <a:pt x="139919" y="610031"/>
                  </a:lnTo>
                  <a:lnTo>
                    <a:pt x="74468" y="723336"/>
                  </a:lnTo>
                  <a:lnTo>
                    <a:pt x="72872" y="726518"/>
                  </a:lnTo>
                  <a:lnTo>
                    <a:pt x="68297" y="735275"/>
                  </a:lnTo>
                  <a:lnTo>
                    <a:pt x="66531" y="740491"/>
                  </a:lnTo>
                  <a:lnTo>
                    <a:pt x="84172" y="792164"/>
                  </a:lnTo>
                  <a:lnTo>
                    <a:pt x="359910" y="868072"/>
                  </a:lnTo>
                  <a:lnTo>
                    <a:pt x="124140" y="868662"/>
                  </a:lnTo>
                  <a:lnTo>
                    <a:pt x="119460" y="868502"/>
                  </a:lnTo>
                  <a:lnTo>
                    <a:pt x="109125" y="868009"/>
                  </a:lnTo>
                  <a:lnTo>
                    <a:pt x="96658" y="866936"/>
                  </a:lnTo>
                  <a:lnTo>
                    <a:pt x="85581" y="865037"/>
                  </a:lnTo>
                  <a:close/>
                </a:path>
                <a:path w="1200785" h="868679">
                  <a:moveTo>
                    <a:pt x="1082198" y="491175"/>
                  </a:moveTo>
                  <a:lnTo>
                    <a:pt x="992006" y="467710"/>
                  </a:lnTo>
                  <a:lnTo>
                    <a:pt x="1060025" y="427415"/>
                  </a:lnTo>
                  <a:lnTo>
                    <a:pt x="1085808" y="408154"/>
                  </a:lnTo>
                  <a:lnTo>
                    <a:pt x="1106621" y="383861"/>
                  </a:lnTo>
                  <a:lnTo>
                    <a:pt x="1122022" y="355175"/>
                  </a:lnTo>
                  <a:lnTo>
                    <a:pt x="1131565" y="322736"/>
                  </a:lnTo>
                  <a:lnTo>
                    <a:pt x="1134823" y="285457"/>
                  </a:lnTo>
                  <a:lnTo>
                    <a:pt x="1130881" y="247411"/>
                  </a:lnTo>
                  <a:lnTo>
                    <a:pt x="1119909" y="209507"/>
                  </a:lnTo>
                  <a:lnTo>
                    <a:pt x="1102074" y="172657"/>
                  </a:lnTo>
                  <a:lnTo>
                    <a:pt x="1076549" y="137072"/>
                  </a:lnTo>
                  <a:lnTo>
                    <a:pt x="1045877" y="107679"/>
                  </a:lnTo>
                  <a:lnTo>
                    <a:pt x="1011189" y="85368"/>
                  </a:lnTo>
                  <a:lnTo>
                    <a:pt x="973617" y="71032"/>
                  </a:lnTo>
                  <a:lnTo>
                    <a:pt x="1141491" y="114708"/>
                  </a:lnTo>
                  <a:lnTo>
                    <a:pt x="1159059" y="139096"/>
                  </a:lnTo>
                  <a:lnTo>
                    <a:pt x="1180314" y="182451"/>
                  </a:lnTo>
                  <a:lnTo>
                    <a:pt x="1194036" y="226662"/>
                  </a:lnTo>
                  <a:lnTo>
                    <a:pt x="1200397" y="270829"/>
                  </a:lnTo>
                  <a:lnTo>
                    <a:pt x="1199569" y="314051"/>
                  </a:lnTo>
                  <a:lnTo>
                    <a:pt x="1191722" y="355425"/>
                  </a:lnTo>
                  <a:lnTo>
                    <a:pt x="1177028" y="394052"/>
                  </a:lnTo>
                  <a:lnTo>
                    <a:pt x="1155658" y="429030"/>
                  </a:lnTo>
                  <a:lnTo>
                    <a:pt x="1127784" y="459458"/>
                  </a:lnTo>
                  <a:lnTo>
                    <a:pt x="1093577" y="484435"/>
                  </a:lnTo>
                  <a:lnTo>
                    <a:pt x="1082198" y="491175"/>
                  </a:lnTo>
                  <a:close/>
                </a:path>
                <a:path w="1200785" h="868679">
                  <a:moveTo>
                    <a:pt x="482781" y="440901"/>
                  </a:moveTo>
                  <a:lnTo>
                    <a:pt x="437534" y="429128"/>
                  </a:lnTo>
                  <a:lnTo>
                    <a:pt x="817504" y="206052"/>
                  </a:lnTo>
                  <a:lnTo>
                    <a:pt x="778476" y="189988"/>
                  </a:lnTo>
                  <a:lnTo>
                    <a:pt x="943352" y="232884"/>
                  </a:lnTo>
                  <a:lnTo>
                    <a:pt x="959579" y="255430"/>
                  </a:lnTo>
                  <a:lnTo>
                    <a:pt x="848099" y="226426"/>
                  </a:lnTo>
                  <a:lnTo>
                    <a:pt x="482781" y="440901"/>
                  </a:lnTo>
                  <a:close/>
                </a:path>
                <a:path w="1200785" h="868679">
                  <a:moveTo>
                    <a:pt x="589893" y="594963"/>
                  </a:moveTo>
                  <a:lnTo>
                    <a:pt x="544606" y="583181"/>
                  </a:lnTo>
                  <a:lnTo>
                    <a:pt x="929528" y="357197"/>
                  </a:lnTo>
                  <a:lnTo>
                    <a:pt x="925081" y="340142"/>
                  </a:lnTo>
                  <a:lnTo>
                    <a:pt x="903273" y="289898"/>
                  </a:lnTo>
                  <a:lnTo>
                    <a:pt x="878002" y="254910"/>
                  </a:lnTo>
                  <a:lnTo>
                    <a:pt x="848099" y="226426"/>
                  </a:lnTo>
                  <a:lnTo>
                    <a:pt x="959579" y="255430"/>
                  </a:lnTo>
                  <a:lnTo>
                    <a:pt x="960293" y="256422"/>
                  </a:lnTo>
                  <a:lnTo>
                    <a:pt x="982265" y="302056"/>
                  </a:lnTo>
                  <a:lnTo>
                    <a:pt x="995990" y="349668"/>
                  </a:lnTo>
                  <a:lnTo>
                    <a:pt x="1001245" y="398093"/>
                  </a:lnTo>
                  <a:lnTo>
                    <a:pt x="1000399" y="409937"/>
                  </a:lnTo>
                  <a:lnTo>
                    <a:pt x="934362" y="392756"/>
                  </a:lnTo>
                  <a:lnTo>
                    <a:pt x="589893" y="594963"/>
                  </a:lnTo>
                  <a:close/>
                </a:path>
                <a:path w="1200785" h="868679">
                  <a:moveTo>
                    <a:pt x="638453" y="754018"/>
                  </a:moveTo>
                  <a:lnTo>
                    <a:pt x="548307" y="730565"/>
                  </a:lnTo>
                  <a:lnTo>
                    <a:pt x="860473" y="545647"/>
                  </a:lnTo>
                  <a:lnTo>
                    <a:pt x="860144" y="545124"/>
                  </a:lnTo>
                  <a:lnTo>
                    <a:pt x="860466" y="544943"/>
                  </a:lnTo>
                  <a:lnTo>
                    <a:pt x="860819" y="544864"/>
                  </a:lnTo>
                  <a:lnTo>
                    <a:pt x="861133" y="544679"/>
                  </a:lnTo>
                  <a:lnTo>
                    <a:pt x="894603" y="517176"/>
                  </a:lnTo>
                  <a:lnTo>
                    <a:pt x="918151" y="481184"/>
                  </a:lnTo>
                  <a:lnTo>
                    <a:pt x="931498" y="438959"/>
                  </a:lnTo>
                  <a:lnTo>
                    <a:pt x="934362" y="392756"/>
                  </a:lnTo>
                  <a:lnTo>
                    <a:pt x="1000399" y="409937"/>
                  </a:lnTo>
                  <a:lnTo>
                    <a:pt x="997811" y="446165"/>
                  </a:lnTo>
                  <a:lnTo>
                    <a:pt x="996577" y="453751"/>
                  </a:lnTo>
                  <a:lnTo>
                    <a:pt x="993884" y="460491"/>
                  </a:lnTo>
                  <a:lnTo>
                    <a:pt x="992006" y="467710"/>
                  </a:lnTo>
                  <a:lnTo>
                    <a:pt x="1082198" y="491175"/>
                  </a:lnTo>
                  <a:lnTo>
                    <a:pt x="638453" y="754018"/>
                  </a:lnTo>
                  <a:close/>
                </a:path>
                <a:path w="1200785" h="868679">
                  <a:moveTo>
                    <a:pt x="474002" y="851172"/>
                  </a:moveTo>
                  <a:lnTo>
                    <a:pt x="285374" y="802097"/>
                  </a:lnTo>
                  <a:lnTo>
                    <a:pt x="411696" y="801866"/>
                  </a:lnTo>
                  <a:lnTo>
                    <a:pt x="416084" y="801669"/>
                  </a:lnTo>
                  <a:lnTo>
                    <a:pt x="455973" y="770680"/>
                  </a:lnTo>
                  <a:lnTo>
                    <a:pt x="477719" y="733702"/>
                  </a:lnTo>
                  <a:lnTo>
                    <a:pt x="489352" y="691016"/>
                  </a:lnTo>
                  <a:lnTo>
                    <a:pt x="490480" y="644784"/>
                  </a:lnTo>
                  <a:lnTo>
                    <a:pt x="480709" y="597169"/>
                  </a:lnTo>
                  <a:lnTo>
                    <a:pt x="459644" y="550332"/>
                  </a:lnTo>
                  <a:lnTo>
                    <a:pt x="430871" y="511131"/>
                  </a:lnTo>
                  <a:lnTo>
                    <a:pt x="396445" y="480390"/>
                  </a:lnTo>
                  <a:lnTo>
                    <a:pt x="358135" y="458699"/>
                  </a:lnTo>
                  <a:lnTo>
                    <a:pt x="317706" y="446651"/>
                  </a:lnTo>
                  <a:lnTo>
                    <a:pt x="501657" y="494509"/>
                  </a:lnTo>
                  <a:lnTo>
                    <a:pt x="525340" y="532946"/>
                  </a:lnTo>
                  <a:lnTo>
                    <a:pt x="544606" y="583181"/>
                  </a:lnTo>
                  <a:lnTo>
                    <a:pt x="589893" y="594963"/>
                  </a:lnTo>
                  <a:lnTo>
                    <a:pt x="553101" y="616560"/>
                  </a:lnTo>
                  <a:lnTo>
                    <a:pt x="556167" y="639152"/>
                  </a:lnTo>
                  <a:lnTo>
                    <a:pt x="557446" y="661769"/>
                  </a:lnTo>
                  <a:lnTo>
                    <a:pt x="556826" y="684293"/>
                  </a:lnTo>
                  <a:lnTo>
                    <a:pt x="554199" y="706605"/>
                  </a:lnTo>
                  <a:lnTo>
                    <a:pt x="552832" y="714924"/>
                  </a:lnTo>
                  <a:lnTo>
                    <a:pt x="550435" y="722643"/>
                  </a:lnTo>
                  <a:lnTo>
                    <a:pt x="548307" y="730565"/>
                  </a:lnTo>
                  <a:lnTo>
                    <a:pt x="638453" y="754018"/>
                  </a:lnTo>
                  <a:lnTo>
                    <a:pt x="477030" y="849634"/>
                  </a:lnTo>
                  <a:lnTo>
                    <a:pt x="474002" y="851172"/>
                  </a:lnTo>
                  <a:close/>
                </a:path>
                <a:path w="1200785" h="868679">
                  <a:moveTo>
                    <a:pt x="359910" y="868072"/>
                  </a:moveTo>
                  <a:lnTo>
                    <a:pt x="101699" y="800893"/>
                  </a:lnTo>
                  <a:lnTo>
                    <a:pt x="109207" y="802315"/>
                  </a:lnTo>
                  <a:lnTo>
                    <a:pt x="120769" y="802381"/>
                  </a:lnTo>
                  <a:lnTo>
                    <a:pt x="124473" y="802481"/>
                  </a:lnTo>
                  <a:lnTo>
                    <a:pt x="251653" y="802198"/>
                  </a:lnTo>
                  <a:lnTo>
                    <a:pt x="257105" y="773593"/>
                  </a:lnTo>
                  <a:lnTo>
                    <a:pt x="256406" y="743296"/>
                  </a:lnTo>
                  <a:lnTo>
                    <a:pt x="235284" y="682089"/>
                  </a:lnTo>
                  <a:lnTo>
                    <a:pt x="192835" y="634605"/>
                  </a:lnTo>
                  <a:lnTo>
                    <a:pt x="139919" y="610031"/>
                  </a:lnTo>
                  <a:lnTo>
                    <a:pt x="243513" y="636983"/>
                  </a:lnTo>
                  <a:lnTo>
                    <a:pt x="263821" y="665359"/>
                  </a:lnTo>
                  <a:lnTo>
                    <a:pt x="279658" y="699384"/>
                  </a:lnTo>
                  <a:lnTo>
                    <a:pt x="288285" y="734196"/>
                  </a:lnTo>
                  <a:lnTo>
                    <a:pt x="290069" y="768773"/>
                  </a:lnTo>
                  <a:lnTo>
                    <a:pt x="285374" y="802097"/>
                  </a:lnTo>
                  <a:lnTo>
                    <a:pt x="474002" y="851172"/>
                  </a:lnTo>
                  <a:lnTo>
                    <a:pt x="462222" y="857155"/>
                  </a:lnTo>
                  <a:lnTo>
                    <a:pt x="446661" y="862739"/>
                  </a:lnTo>
                  <a:lnTo>
                    <a:pt x="430528" y="866346"/>
                  </a:lnTo>
                  <a:lnTo>
                    <a:pt x="414001" y="867936"/>
                  </a:lnTo>
                  <a:lnTo>
                    <a:pt x="359910" y="868072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5104" y="1958858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4414038"/>
            <a:ext cx="767715" cy="1376045"/>
            <a:chOff x="0" y="4414038"/>
            <a:chExt cx="767715" cy="1376045"/>
          </a:xfrm>
        </p:grpSpPr>
        <p:sp>
          <p:nvSpPr>
            <p:cNvPr id="11" name="object 11"/>
            <p:cNvSpPr/>
            <p:nvPr/>
          </p:nvSpPr>
          <p:spPr>
            <a:xfrm>
              <a:off x="0" y="4555925"/>
              <a:ext cx="711200" cy="856615"/>
            </a:xfrm>
            <a:custGeom>
              <a:avLst/>
              <a:gdLst/>
              <a:ahLst/>
              <a:cxnLst/>
              <a:rect l="l" t="t" r="r" b="b"/>
              <a:pathLst>
                <a:path w="711200" h="856614">
                  <a:moveTo>
                    <a:pt x="423848" y="543282"/>
                  </a:moveTo>
                  <a:lnTo>
                    <a:pt x="39283" y="435143"/>
                  </a:lnTo>
                  <a:lnTo>
                    <a:pt x="46436" y="436942"/>
                  </a:lnTo>
                  <a:lnTo>
                    <a:pt x="53752" y="438354"/>
                  </a:lnTo>
                  <a:lnTo>
                    <a:pt x="61274" y="439381"/>
                  </a:lnTo>
                  <a:lnTo>
                    <a:pt x="69048" y="440024"/>
                  </a:lnTo>
                  <a:lnTo>
                    <a:pt x="447793" y="458126"/>
                  </a:lnTo>
                  <a:lnTo>
                    <a:pt x="423848" y="543282"/>
                  </a:lnTo>
                  <a:close/>
                </a:path>
                <a:path w="711200" h="856614">
                  <a:moveTo>
                    <a:pt x="0" y="835598"/>
                  </a:moveTo>
                  <a:lnTo>
                    <a:pt x="0" y="417571"/>
                  </a:lnTo>
                  <a:lnTo>
                    <a:pt x="11865" y="424059"/>
                  </a:lnTo>
                  <a:lnTo>
                    <a:pt x="18526" y="427408"/>
                  </a:lnTo>
                  <a:lnTo>
                    <a:pt x="25328" y="430375"/>
                  </a:lnTo>
                  <a:lnTo>
                    <a:pt x="32253" y="432955"/>
                  </a:lnTo>
                  <a:lnTo>
                    <a:pt x="39283" y="435143"/>
                  </a:lnTo>
                  <a:lnTo>
                    <a:pt x="423848" y="543282"/>
                  </a:lnTo>
                  <a:lnTo>
                    <a:pt x="351915" y="799093"/>
                  </a:lnTo>
                  <a:lnTo>
                    <a:pt x="323038" y="828907"/>
                  </a:lnTo>
                  <a:lnTo>
                    <a:pt x="255494" y="850475"/>
                  </a:lnTo>
                  <a:lnTo>
                    <a:pt x="207883" y="855813"/>
                  </a:lnTo>
                  <a:lnTo>
                    <a:pt x="151401" y="856263"/>
                  </a:lnTo>
                  <a:lnTo>
                    <a:pt x="86310" y="850885"/>
                  </a:lnTo>
                  <a:lnTo>
                    <a:pt x="12877" y="838736"/>
                  </a:lnTo>
                  <a:lnTo>
                    <a:pt x="0" y="835598"/>
                  </a:lnTo>
                  <a:close/>
                </a:path>
                <a:path w="711200" h="856614">
                  <a:moveTo>
                    <a:pt x="66499" y="350792"/>
                  </a:moveTo>
                  <a:lnTo>
                    <a:pt x="60018" y="348969"/>
                  </a:lnTo>
                  <a:lnTo>
                    <a:pt x="56908" y="347686"/>
                  </a:lnTo>
                  <a:lnTo>
                    <a:pt x="0" y="316588"/>
                  </a:lnTo>
                  <a:lnTo>
                    <a:pt x="0" y="0"/>
                  </a:lnTo>
                  <a:lnTo>
                    <a:pt x="152609" y="7307"/>
                  </a:lnTo>
                  <a:lnTo>
                    <a:pt x="688008" y="296665"/>
                  </a:lnTo>
                  <a:lnTo>
                    <a:pt x="711000" y="332598"/>
                  </a:lnTo>
                  <a:lnTo>
                    <a:pt x="709438" y="347537"/>
                  </a:lnTo>
                  <a:lnTo>
                    <a:pt x="702985" y="361101"/>
                  </a:lnTo>
                  <a:lnTo>
                    <a:pt x="692686" y="371497"/>
                  </a:lnTo>
                  <a:lnTo>
                    <a:pt x="679563" y="377972"/>
                  </a:lnTo>
                  <a:lnTo>
                    <a:pt x="664639" y="379772"/>
                  </a:lnTo>
                  <a:lnTo>
                    <a:pt x="69799" y="351310"/>
                  </a:lnTo>
                  <a:lnTo>
                    <a:pt x="66499" y="35079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4414050"/>
              <a:ext cx="767715" cy="1376045"/>
            </a:xfrm>
            <a:custGeom>
              <a:avLst/>
              <a:gdLst/>
              <a:ahLst/>
              <a:cxnLst/>
              <a:rect l="l" t="t" r="r" b="b"/>
              <a:pathLst>
                <a:path w="767715" h="1376045">
                  <a:moveTo>
                    <a:pt x="530466" y="1226553"/>
                  </a:moveTo>
                  <a:lnTo>
                    <a:pt x="524256" y="1177632"/>
                  </a:lnTo>
                  <a:lnTo>
                    <a:pt x="510146" y="1137780"/>
                  </a:lnTo>
                  <a:lnTo>
                    <a:pt x="486854" y="1116965"/>
                  </a:lnTo>
                  <a:lnTo>
                    <a:pt x="456133" y="1122591"/>
                  </a:lnTo>
                  <a:lnTo>
                    <a:pt x="423329" y="1149261"/>
                  </a:lnTo>
                  <a:lnTo>
                    <a:pt x="392531" y="1187767"/>
                  </a:lnTo>
                  <a:lnTo>
                    <a:pt x="367868" y="1228902"/>
                  </a:lnTo>
                  <a:lnTo>
                    <a:pt x="350837" y="1298536"/>
                  </a:lnTo>
                  <a:lnTo>
                    <a:pt x="361530" y="1330794"/>
                  </a:lnTo>
                  <a:lnTo>
                    <a:pt x="383565" y="1356715"/>
                  </a:lnTo>
                  <a:lnTo>
                    <a:pt x="414921" y="1372768"/>
                  </a:lnTo>
                  <a:lnTo>
                    <a:pt x="450062" y="1375422"/>
                  </a:lnTo>
                  <a:lnTo>
                    <a:pt x="482371" y="1364767"/>
                  </a:lnTo>
                  <a:lnTo>
                    <a:pt x="502729" y="1347546"/>
                  </a:lnTo>
                  <a:lnTo>
                    <a:pt x="530275" y="1249578"/>
                  </a:lnTo>
                  <a:lnTo>
                    <a:pt x="530466" y="1226553"/>
                  </a:lnTo>
                  <a:close/>
                </a:path>
                <a:path w="767715" h="1376045">
                  <a:moveTo>
                    <a:pt x="662787" y="642429"/>
                  </a:moveTo>
                  <a:lnTo>
                    <a:pt x="657440" y="626300"/>
                  </a:lnTo>
                  <a:lnTo>
                    <a:pt x="646417" y="613346"/>
                  </a:lnTo>
                  <a:lnTo>
                    <a:pt x="630732" y="605320"/>
                  </a:lnTo>
                  <a:lnTo>
                    <a:pt x="613168" y="603986"/>
                  </a:lnTo>
                  <a:lnTo>
                    <a:pt x="597001" y="609295"/>
                  </a:lnTo>
                  <a:lnTo>
                    <a:pt x="584034" y="620280"/>
                  </a:lnTo>
                  <a:lnTo>
                    <a:pt x="575995" y="635939"/>
                  </a:lnTo>
                  <a:lnTo>
                    <a:pt x="468096" y="1019670"/>
                  </a:lnTo>
                  <a:lnTo>
                    <a:pt x="466788" y="1037221"/>
                  </a:lnTo>
                  <a:lnTo>
                    <a:pt x="472147" y="1053350"/>
                  </a:lnTo>
                  <a:lnTo>
                    <a:pt x="483158" y="1066304"/>
                  </a:lnTo>
                  <a:lnTo>
                    <a:pt x="498843" y="1074331"/>
                  </a:lnTo>
                  <a:lnTo>
                    <a:pt x="516420" y="1075664"/>
                  </a:lnTo>
                  <a:lnTo>
                    <a:pt x="532574" y="1070343"/>
                  </a:lnTo>
                  <a:lnTo>
                    <a:pt x="545553" y="1059370"/>
                  </a:lnTo>
                  <a:lnTo>
                    <a:pt x="553580" y="1043711"/>
                  </a:lnTo>
                  <a:lnTo>
                    <a:pt x="661479" y="659980"/>
                  </a:lnTo>
                  <a:lnTo>
                    <a:pt x="662787" y="642429"/>
                  </a:lnTo>
                  <a:close/>
                </a:path>
                <a:path w="767715" h="1376045">
                  <a:moveTo>
                    <a:pt x="767245" y="406857"/>
                  </a:moveTo>
                  <a:lnTo>
                    <a:pt x="735342" y="334225"/>
                  </a:lnTo>
                  <a:lnTo>
                    <a:pt x="699871" y="306209"/>
                  </a:lnTo>
                  <a:lnTo>
                    <a:pt x="513461" y="204266"/>
                  </a:lnTo>
                  <a:lnTo>
                    <a:pt x="179806" y="21805"/>
                  </a:lnTo>
                  <a:lnTo>
                    <a:pt x="137934" y="7518"/>
                  </a:lnTo>
                  <a:lnTo>
                    <a:pt x="0" y="0"/>
                  </a:lnTo>
                  <a:lnTo>
                    <a:pt x="0" y="88696"/>
                  </a:lnTo>
                  <a:lnTo>
                    <a:pt x="121869" y="94551"/>
                  </a:lnTo>
                  <a:lnTo>
                    <a:pt x="125183" y="95084"/>
                  </a:lnTo>
                  <a:lnTo>
                    <a:pt x="657263" y="383895"/>
                  </a:lnTo>
                  <a:lnTo>
                    <a:pt x="680250" y="419836"/>
                  </a:lnTo>
                  <a:lnTo>
                    <a:pt x="678688" y="434784"/>
                  </a:lnTo>
                  <a:lnTo>
                    <a:pt x="672236" y="448335"/>
                  </a:lnTo>
                  <a:lnTo>
                    <a:pt x="661936" y="458724"/>
                  </a:lnTo>
                  <a:lnTo>
                    <a:pt x="648817" y="465201"/>
                  </a:lnTo>
                  <a:lnTo>
                    <a:pt x="633882" y="467017"/>
                  </a:lnTo>
                  <a:lnTo>
                    <a:pt x="39052" y="438531"/>
                  </a:lnTo>
                  <a:lnTo>
                    <a:pt x="0" y="420624"/>
                  </a:lnTo>
                  <a:lnTo>
                    <a:pt x="0" y="519633"/>
                  </a:lnTo>
                  <a:lnTo>
                    <a:pt x="38290" y="527253"/>
                  </a:lnTo>
                  <a:lnTo>
                    <a:pt x="417042" y="545363"/>
                  </a:lnTo>
                  <a:lnTo>
                    <a:pt x="321170" y="886333"/>
                  </a:lnTo>
                  <a:lnTo>
                    <a:pt x="292290" y="916152"/>
                  </a:lnTo>
                  <a:lnTo>
                    <a:pt x="224739" y="937717"/>
                  </a:lnTo>
                  <a:lnTo>
                    <a:pt x="177126" y="943051"/>
                  </a:lnTo>
                  <a:lnTo>
                    <a:pt x="120650" y="943508"/>
                  </a:lnTo>
                  <a:lnTo>
                    <a:pt x="55562" y="938123"/>
                  </a:lnTo>
                  <a:lnTo>
                    <a:pt x="0" y="928928"/>
                  </a:lnTo>
                  <a:lnTo>
                    <a:pt x="0" y="1020394"/>
                  </a:lnTo>
                  <a:lnTo>
                    <a:pt x="20929" y="1024636"/>
                  </a:lnTo>
                  <a:lnTo>
                    <a:pt x="83743" y="1033526"/>
                  </a:lnTo>
                  <a:lnTo>
                    <a:pt x="140550" y="1037666"/>
                  </a:lnTo>
                  <a:lnTo>
                    <a:pt x="191503" y="1037361"/>
                  </a:lnTo>
                  <a:lnTo>
                    <a:pt x="236753" y="1032891"/>
                  </a:lnTo>
                  <a:lnTo>
                    <a:pt x="276440" y="1024559"/>
                  </a:lnTo>
                  <a:lnTo>
                    <a:pt x="339788" y="997534"/>
                  </a:lnTo>
                  <a:lnTo>
                    <a:pt x="382778" y="958672"/>
                  </a:lnTo>
                  <a:lnTo>
                    <a:pt x="406628" y="910361"/>
                  </a:lnTo>
                  <a:lnTo>
                    <a:pt x="502500" y="569404"/>
                  </a:lnTo>
                  <a:lnTo>
                    <a:pt x="502539" y="569264"/>
                  </a:lnTo>
                  <a:lnTo>
                    <a:pt x="508038" y="549706"/>
                  </a:lnTo>
                  <a:lnTo>
                    <a:pt x="629716" y="555523"/>
                  </a:lnTo>
                  <a:lnTo>
                    <a:pt x="674624" y="550100"/>
                  </a:lnTo>
                  <a:lnTo>
                    <a:pt x="713968" y="530771"/>
                  </a:lnTo>
                  <a:lnTo>
                    <a:pt x="739724" y="504748"/>
                  </a:lnTo>
                  <a:lnTo>
                    <a:pt x="767245" y="406857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633755" y="3806982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05113" y="7098693"/>
            <a:ext cx="1058545" cy="1058545"/>
            <a:chOff x="105113" y="7098693"/>
            <a:chExt cx="1058545" cy="1058545"/>
          </a:xfrm>
        </p:grpSpPr>
        <p:sp>
          <p:nvSpPr>
            <p:cNvPr id="15" name="object 15"/>
            <p:cNvSpPr/>
            <p:nvPr/>
          </p:nvSpPr>
          <p:spPr>
            <a:xfrm>
              <a:off x="204298" y="7147644"/>
              <a:ext cx="926465" cy="925830"/>
            </a:xfrm>
            <a:custGeom>
              <a:avLst/>
              <a:gdLst/>
              <a:ahLst/>
              <a:cxnLst/>
              <a:rect l="l" t="t" r="r" b="b"/>
              <a:pathLst>
                <a:path w="926465" h="925829">
                  <a:moveTo>
                    <a:pt x="379276" y="98559"/>
                  </a:moveTo>
                  <a:lnTo>
                    <a:pt x="371817" y="98559"/>
                  </a:lnTo>
                  <a:lnTo>
                    <a:pt x="364616" y="97650"/>
                  </a:lnTo>
                  <a:lnTo>
                    <a:pt x="356955" y="98367"/>
                  </a:lnTo>
                  <a:lnTo>
                    <a:pt x="309567" y="107146"/>
                  </a:lnTo>
                  <a:lnTo>
                    <a:pt x="264025" y="124426"/>
                  </a:lnTo>
                  <a:lnTo>
                    <a:pt x="221403" y="149696"/>
                  </a:lnTo>
                  <a:lnTo>
                    <a:pt x="182772" y="182450"/>
                  </a:lnTo>
                  <a:lnTo>
                    <a:pt x="146770" y="225861"/>
                  </a:lnTo>
                  <a:lnTo>
                    <a:pt x="120111" y="274142"/>
                  </a:lnTo>
                  <a:lnTo>
                    <a:pt x="103533" y="325581"/>
                  </a:lnTo>
                  <a:lnTo>
                    <a:pt x="97779" y="378468"/>
                  </a:lnTo>
                  <a:lnTo>
                    <a:pt x="42556" y="323704"/>
                  </a:lnTo>
                  <a:lnTo>
                    <a:pt x="24355" y="301245"/>
                  </a:lnTo>
                  <a:lnTo>
                    <a:pt x="11009" y="275394"/>
                  </a:lnTo>
                  <a:lnTo>
                    <a:pt x="2798" y="246831"/>
                  </a:lnTo>
                  <a:lnTo>
                    <a:pt x="0" y="216234"/>
                  </a:lnTo>
                  <a:lnTo>
                    <a:pt x="4414" y="176271"/>
                  </a:lnTo>
                  <a:lnTo>
                    <a:pt x="17272" y="137083"/>
                  </a:lnTo>
                  <a:lnTo>
                    <a:pt x="37995" y="99996"/>
                  </a:lnTo>
                  <a:lnTo>
                    <a:pt x="66006" y="66337"/>
                  </a:lnTo>
                  <a:lnTo>
                    <a:pt x="97184" y="39798"/>
                  </a:lnTo>
                  <a:lnTo>
                    <a:pt x="131107" y="19635"/>
                  </a:lnTo>
                  <a:lnTo>
                    <a:pt x="166936" y="6238"/>
                  </a:lnTo>
                  <a:lnTo>
                    <a:pt x="203834" y="0"/>
                  </a:lnTo>
                  <a:lnTo>
                    <a:pt x="237629" y="1066"/>
                  </a:lnTo>
                  <a:lnTo>
                    <a:pt x="269266" y="8746"/>
                  </a:lnTo>
                  <a:lnTo>
                    <a:pt x="298017" y="22775"/>
                  </a:lnTo>
                  <a:lnTo>
                    <a:pt x="323153" y="42886"/>
                  </a:lnTo>
                  <a:lnTo>
                    <a:pt x="379276" y="98559"/>
                  </a:lnTo>
                  <a:close/>
                </a:path>
                <a:path w="926465" h="925829">
                  <a:moveTo>
                    <a:pt x="481547" y="644873"/>
                  </a:moveTo>
                  <a:lnTo>
                    <a:pt x="473309" y="668095"/>
                  </a:lnTo>
                  <a:lnTo>
                    <a:pt x="467177" y="691738"/>
                  </a:lnTo>
                  <a:lnTo>
                    <a:pt x="463273" y="715669"/>
                  </a:lnTo>
                  <a:lnTo>
                    <a:pt x="461715" y="739759"/>
                  </a:lnTo>
                  <a:lnTo>
                    <a:pt x="205120" y="485028"/>
                  </a:lnTo>
                  <a:lnTo>
                    <a:pt x="181615" y="452735"/>
                  </a:lnTo>
                  <a:lnTo>
                    <a:pt x="168067" y="415523"/>
                  </a:lnTo>
                  <a:lnTo>
                    <a:pt x="164262" y="375136"/>
                  </a:lnTo>
                  <a:lnTo>
                    <a:pt x="169985" y="333321"/>
                  </a:lnTo>
                  <a:lnTo>
                    <a:pt x="481547" y="644873"/>
                  </a:lnTo>
                  <a:close/>
                </a:path>
                <a:path w="926465" h="925829">
                  <a:moveTo>
                    <a:pt x="603677" y="502462"/>
                  </a:moveTo>
                  <a:lnTo>
                    <a:pt x="559915" y="533760"/>
                  </a:lnTo>
                  <a:lnTo>
                    <a:pt x="532152" y="561879"/>
                  </a:lnTo>
                  <a:lnTo>
                    <a:pt x="507665" y="595847"/>
                  </a:lnTo>
                  <a:lnTo>
                    <a:pt x="497171" y="613744"/>
                  </a:lnTo>
                  <a:lnTo>
                    <a:pt x="182000" y="298573"/>
                  </a:lnTo>
                  <a:lnTo>
                    <a:pt x="202037" y="262463"/>
                  </a:lnTo>
                  <a:lnTo>
                    <a:pt x="229535" y="229213"/>
                  </a:lnTo>
                  <a:lnTo>
                    <a:pt x="272669" y="195440"/>
                  </a:lnTo>
                  <a:lnTo>
                    <a:pt x="288055" y="186841"/>
                  </a:lnTo>
                  <a:lnTo>
                    <a:pt x="603677" y="502462"/>
                  </a:lnTo>
                  <a:close/>
                </a:path>
                <a:path w="926465" h="925829">
                  <a:moveTo>
                    <a:pt x="745381" y="461771"/>
                  </a:moveTo>
                  <a:lnTo>
                    <a:pt x="737178" y="461715"/>
                  </a:lnTo>
                  <a:lnTo>
                    <a:pt x="729104" y="461320"/>
                  </a:lnTo>
                  <a:lnTo>
                    <a:pt x="720708" y="462092"/>
                  </a:lnTo>
                  <a:lnTo>
                    <a:pt x="698450" y="465173"/>
                  </a:lnTo>
                  <a:lnTo>
                    <a:pt x="676497" y="470246"/>
                  </a:lnTo>
                  <a:lnTo>
                    <a:pt x="654932" y="477177"/>
                  </a:lnTo>
                  <a:lnTo>
                    <a:pt x="633842" y="485827"/>
                  </a:lnTo>
                  <a:lnTo>
                    <a:pt x="321252" y="173210"/>
                  </a:lnTo>
                  <a:lnTo>
                    <a:pt x="366687" y="164347"/>
                  </a:lnTo>
                  <a:lnTo>
                    <a:pt x="410912" y="166629"/>
                  </a:lnTo>
                  <a:lnTo>
                    <a:pt x="451674" y="180357"/>
                  </a:lnTo>
                  <a:lnTo>
                    <a:pt x="486718" y="205827"/>
                  </a:lnTo>
                  <a:lnTo>
                    <a:pt x="486975" y="206084"/>
                  </a:lnTo>
                  <a:lnTo>
                    <a:pt x="487141" y="206406"/>
                  </a:lnTo>
                  <a:lnTo>
                    <a:pt x="487398" y="206663"/>
                  </a:lnTo>
                  <a:lnTo>
                    <a:pt x="487821" y="206213"/>
                  </a:lnTo>
                  <a:lnTo>
                    <a:pt x="745381" y="461771"/>
                  </a:lnTo>
                  <a:close/>
                </a:path>
                <a:path w="926465" h="925829">
                  <a:moveTo>
                    <a:pt x="880811" y="698222"/>
                  </a:moveTo>
                  <a:lnTo>
                    <a:pt x="814365" y="712494"/>
                  </a:lnTo>
                  <a:lnTo>
                    <a:pt x="753905" y="753510"/>
                  </a:lnTo>
                  <a:lnTo>
                    <a:pt x="713559" y="811821"/>
                  </a:lnTo>
                  <a:lnTo>
                    <a:pt x="697745" y="878028"/>
                  </a:lnTo>
                  <a:lnTo>
                    <a:pt x="578490" y="845089"/>
                  </a:lnTo>
                  <a:lnTo>
                    <a:pt x="537188" y="796344"/>
                  </a:lnTo>
                  <a:lnTo>
                    <a:pt x="528676" y="756419"/>
                  </a:lnTo>
                  <a:lnTo>
                    <a:pt x="530156" y="714260"/>
                  </a:lnTo>
                  <a:lnTo>
                    <a:pt x="541502" y="671725"/>
                  </a:lnTo>
                  <a:lnTo>
                    <a:pt x="562585" y="630671"/>
                  </a:lnTo>
                  <a:lnTo>
                    <a:pt x="593279" y="592957"/>
                  </a:lnTo>
                  <a:lnTo>
                    <a:pt x="633299" y="560776"/>
                  </a:lnTo>
                  <a:lnTo>
                    <a:pt x="676919" y="539329"/>
                  </a:lnTo>
                  <a:lnTo>
                    <a:pt x="721946" y="528780"/>
                  </a:lnTo>
                  <a:lnTo>
                    <a:pt x="766188" y="529290"/>
                  </a:lnTo>
                  <a:lnTo>
                    <a:pt x="807452" y="541024"/>
                  </a:lnTo>
                  <a:lnTo>
                    <a:pt x="843546" y="564142"/>
                  </a:lnTo>
                  <a:lnTo>
                    <a:pt x="848772" y="576038"/>
                  </a:lnTo>
                  <a:lnTo>
                    <a:pt x="880811" y="698222"/>
                  </a:lnTo>
                  <a:close/>
                </a:path>
                <a:path w="926465" h="925829">
                  <a:moveTo>
                    <a:pt x="925893" y="876282"/>
                  </a:moveTo>
                  <a:lnTo>
                    <a:pt x="921858" y="895451"/>
                  </a:lnTo>
                  <a:lnTo>
                    <a:pt x="911192" y="911103"/>
                  </a:lnTo>
                  <a:lnTo>
                    <a:pt x="895476" y="921656"/>
                  </a:lnTo>
                  <a:lnTo>
                    <a:pt x="876292" y="925526"/>
                  </a:lnTo>
                  <a:lnTo>
                    <a:pt x="870799" y="925140"/>
                  </a:lnTo>
                  <a:lnTo>
                    <a:pt x="861172" y="922908"/>
                  </a:lnTo>
                  <a:lnTo>
                    <a:pt x="857691" y="922173"/>
                  </a:lnTo>
                  <a:lnTo>
                    <a:pt x="731556" y="887360"/>
                  </a:lnTo>
                  <a:lnTo>
                    <a:pt x="733763" y="858661"/>
                  </a:lnTo>
                  <a:lnTo>
                    <a:pt x="742023" y="829961"/>
                  </a:lnTo>
                  <a:lnTo>
                    <a:pt x="777291" y="776923"/>
                  </a:lnTo>
                  <a:lnTo>
                    <a:pt x="831207" y="741071"/>
                  </a:lnTo>
                  <a:lnTo>
                    <a:pt x="889408" y="730840"/>
                  </a:lnTo>
                  <a:lnTo>
                    <a:pt x="921695" y="853842"/>
                  </a:lnTo>
                  <a:lnTo>
                    <a:pt x="922531" y="857471"/>
                  </a:lnTo>
                  <a:lnTo>
                    <a:pt x="925379" y="868659"/>
                  </a:lnTo>
                  <a:lnTo>
                    <a:pt x="925893" y="876282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5113" y="7098693"/>
              <a:ext cx="1058545" cy="1058545"/>
            </a:xfrm>
            <a:custGeom>
              <a:avLst/>
              <a:gdLst/>
              <a:ahLst/>
              <a:cxnLst/>
              <a:rect l="l" t="t" r="r" b="b"/>
              <a:pathLst>
                <a:path w="1058545" h="1058545">
                  <a:moveTo>
                    <a:pt x="1058145" y="942191"/>
                  </a:moveTo>
                  <a:lnTo>
                    <a:pt x="1049049" y="987322"/>
                  </a:lnTo>
                  <a:lnTo>
                    <a:pt x="1024244" y="1024171"/>
                  </a:lnTo>
                  <a:lnTo>
                    <a:pt x="987455" y="1049012"/>
                  </a:lnTo>
                  <a:lnTo>
                    <a:pt x="942409" y="1058120"/>
                  </a:lnTo>
                  <a:lnTo>
                    <a:pt x="932477" y="1057326"/>
                  </a:lnTo>
                  <a:lnTo>
                    <a:pt x="626971" y="975258"/>
                  </a:lnTo>
                  <a:lnTo>
                    <a:pt x="583008" y="952780"/>
                  </a:lnTo>
                  <a:lnTo>
                    <a:pt x="226421" y="600170"/>
                  </a:lnTo>
                  <a:lnTo>
                    <a:pt x="226099" y="599987"/>
                  </a:lnTo>
                  <a:lnTo>
                    <a:pt x="225778" y="599849"/>
                  </a:lnTo>
                  <a:lnTo>
                    <a:pt x="225484" y="599601"/>
                  </a:lnTo>
                  <a:lnTo>
                    <a:pt x="224997" y="599077"/>
                  </a:lnTo>
                  <a:lnTo>
                    <a:pt x="224676" y="598508"/>
                  </a:lnTo>
                  <a:lnTo>
                    <a:pt x="62029" y="437101"/>
                  </a:lnTo>
                  <a:lnTo>
                    <a:pt x="35488" y="404451"/>
                  </a:lnTo>
                  <a:lnTo>
                    <a:pt x="16037" y="367202"/>
                  </a:lnTo>
                  <a:lnTo>
                    <a:pt x="4075" y="326299"/>
                  </a:lnTo>
                  <a:lnTo>
                    <a:pt x="0" y="282684"/>
                  </a:lnTo>
                  <a:lnTo>
                    <a:pt x="5689" y="229833"/>
                  </a:lnTo>
                  <a:lnTo>
                    <a:pt x="22281" y="178305"/>
                  </a:lnTo>
                  <a:lnTo>
                    <a:pt x="49058" y="129816"/>
                  </a:lnTo>
                  <a:lnTo>
                    <a:pt x="66126" y="109222"/>
                  </a:lnTo>
                  <a:lnTo>
                    <a:pt x="66126" y="282684"/>
                  </a:lnTo>
                  <a:lnTo>
                    <a:pt x="68924" y="313277"/>
                  </a:lnTo>
                  <a:lnTo>
                    <a:pt x="77135" y="341840"/>
                  </a:lnTo>
                  <a:lnTo>
                    <a:pt x="90481" y="367690"/>
                  </a:lnTo>
                  <a:lnTo>
                    <a:pt x="108682" y="390145"/>
                  </a:lnTo>
                  <a:lnTo>
                    <a:pt x="163905" y="444918"/>
                  </a:lnTo>
                  <a:lnTo>
                    <a:pt x="169659" y="392029"/>
                  </a:lnTo>
                  <a:lnTo>
                    <a:pt x="186237" y="340585"/>
                  </a:lnTo>
                  <a:lnTo>
                    <a:pt x="212896" y="292303"/>
                  </a:lnTo>
                  <a:lnTo>
                    <a:pt x="230383" y="271222"/>
                  </a:lnTo>
                  <a:lnTo>
                    <a:pt x="230383" y="441587"/>
                  </a:lnTo>
                  <a:lnTo>
                    <a:pt x="234187" y="481974"/>
                  </a:lnTo>
                  <a:lnTo>
                    <a:pt x="247733" y="519189"/>
                  </a:lnTo>
                  <a:lnTo>
                    <a:pt x="271237" y="551487"/>
                  </a:lnTo>
                  <a:lnTo>
                    <a:pt x="527832" y="806200"/>
                  </a:lnTo>
                  <a:lnTo>
                    <a:pt x="529390" y="782114"/>
                  </a:lnTo>
                  <a:lnTo>
                    <a:pt x="533294" y="758184"/>
                  </a:lnTo>
                  <a:lnTo>
                    <a:pt x="539425" y="734545"/>
                  </a:lnTo>
                  <a:lnTo>
                    <a:pt x="547664" y="711333"/>
                  </a:lnTo>
                  <a:lnTo>
                    <a:pt x="547664" y="664579"/>
                  </a:lnTo>
                  <a:lnTo>
                    <a:pt x="563288" y="680203"/>
                  </a:lnTo>
                  <a:lnTo>
                    <a:pt x="573782" y="662299"/>
                  </a:lnTo>
                  <a:lnTo>
                    <a:pt x="585380" y="644946"/>
                  </a:lnTo>
                  <a:lnTo>
                    <a:pt x="594793" y="632813"/>
                  </a:lnTo>
                  <a:lnTo>
                    <a:pt x="594793" y="822888"/>
                  </a:lnTo>
                  <a:lnTo>
                    <a:pt x="603305" y="862812"/>
                  </a:lnTo>
                  <a:lnTo>
                    <a:pt x="621937" y="898642"/>
                  </a:lnTo>
                  <a:lnTo>
                    <a:pt x="763862" y="944496"/>
                  </a:lnTo>
                  <a:lnTo>
                    <a:pt x="768538" y="910905"/>
                  </a:lnTo>
                  <a:lnTo>
                    <a:pt x="779676" y="878285"/>
                  </a:lnTo>
                  <a:lnTo>
                    <a:pt x="796946" y="847639"/>
                  </a:lnTo>
                  <a:lnTo>
                    <a:pt x="797673" y="846767"/>
                  </a:lnTo>
                  <a:lnTo>
                    <a:pt x="797673" y="953810"/>
                  </a:lnTo>
                  <a:lnTo>
                    <a:pt x="923808" y="988623"/>
                  </a:lnTo>
                  <a:lnTo>
                    <a:pt x="927289" y="989367"/>
                  </a:lnTo>
                  <a:lnTo>
                    <a:pt x="936916" y="991590"/>
                  </a:lnTo>
                  <a:lnTo>
                    <a:pt x="942409" y="991985"/>
                  </a:lnTo>
                  <a:lnTo>
                    <a:pt x="961593" y="988113"/>
                  </a:lnTo>
                  <a:lnTo>
                    <a:pt x="977309" y="977556"/>
                  </a:lnTo>
                  <a:lnTo>
                    <a:pt x="987975" y="961902"/>
                  </a:lnTo>
                  <a:lnTo>
                    <a:pt x="992010" y="942742"/>
                  </a:lnTo>
                  <a:lnTo>
                    <a:pt x="992010" y="675935"/>
                  </a:lnTo>
                  <a:lnTo>
                    <a:pt x="1051945" y="903961"/>
                  </a:lnTo>
                  <a:lnTo>
                    <a:pt x="1052968" y="908530"/>
                  </a:lnTo>
                  <a:lnTo>
                    <a:pt x="1055093" y="918656"/>
                  </a:lnTo>
                  <a:lnTo>
                    <a:pt x="1057195" y="930992"/>
                  </a:lnTo>
                  <a:lnTo>
                    <a:pt x="1058145" y="942191"/>
                  </a:lnTo>
                  <a:close/>
                </a:path>
                <a:path w="1058545" h="1058545">
                  <a:moveTo>
                    <a:pt x="445393" y="71815"/>
                  </a:moveTo>
                  <a:lnTo>
                    <a:pt x="445393" y="165009"/>
                  </a:lnTo>
                  <a:lnTo>
                    <a:pt x="389270" y="109327"/>
                  </a:lnTo>
                  <a:lnTo>
                    <a:pt x="364138" y="89225"/>
                  </a:lnTo>
                  <a:lnTo>
                    <a:pt x="335387" y="75199"/>
                  </a:lnTo>
                  <a:lnTo>
                    <a:pt x="303747" y="67517"/>
                  </a:lnTo>
                  <a:lnTo>
                    <a:pt x="269951" y="66450"/>
                  </a:lnTo>
                  <a:lnTo>
                    <a:pt x="233053" y="72682"/>
                  </a:lnTo>
                  <a:lnTo>
                    <a:pt x="197225" y="86077"/>
                  </a:lnTo>
                  <a:lnTo>
                    <a:pt x="163305" y="106239"/>
                  </a:lnTo>
                  <a:lnTo>
                    <a:pt x="132132" y="132778"/>
                  </a:lnTo>
                  <a:lnTo>
                    <a:pt x="104121" y="166440"/>
                  </a:lnTo>
                  <a:lnTo>
                    <a:pt x="83398" y="203525"/>
                  </a:lnTo>
                  <a:lnTo>
                    <a:pt x="70540" y="242713"/>
                  </a:lnTo>
                  <a:lnTo>
                    <a:pt x="66126" y="282684"/>
                  </a:lnTo>
                  <a:lnTo>
                    <a:pt x="66126" y="109222"/>
                  </a:lnTo>
                  <a:lnTo>
                    <a:pt x="121911" y="54593"/>
                  </a:lnTo>
                  <a:lnTo>
                    <a:pt x="161243" y="30181"/>
                  </a:lnTo>
                  <a:lnTo>
                    <a:pt x="202385" y="12904"/>
                  </a:lnTo>
                  <a:lnTo>
                    <a:pt x="244423" y="2823"/>
                  </a:lnTo>
                  <a:lnTo>
                    <a:pt x="286440" y="0"/>
                  </a:lnTo>
                  <a:lnTo>
                    <a:pt x="327522" y="4494"/>
                  </a:lnTo>
                  <a:lnTo>
                    <a:pt x="366754" y="16369"/>
                  </a:lnTo>
                  <a:lnTo>
                    <a:pt x="403220" y="35683"/>
                  </a:lnTo>
                  <a:lnTo>
                    <a:pt x="436005" y="62500"/>
                  </a:lnTo>
                  <a:lnTo>
                    <a:pt x="445393" y="71815"/>
                  </a:lnTo>
                  <a:close/>
                </a:path>
                <a:path w="1058545" h="1058545">
                  <a:moveTo>
                    <a:pt x="547664" y="664579"/>
                  </a:moveTo>
                  <a:lnTo>
                    <a:pt x="547664" y="711333"/>
                  </a:lnTo>
                  <a:lnTo>
                    <a:pt x="236102" y="399771"/>
                  </a:lnTo>
                  <a:lnTo>
                    <a:pt x="230383" y="441587"/>
                  </a:lnTo>
                  <a:lnTo>
                    <a:pt x="230383" y="271222"/>
                  </a:lnTo>
                  <a:lnTo>
                    <a:pt x="248117" y="249841"/>
                  </a:lnTo>
                  <a:lnTo>
                    <a:pt x="248117" y="365032"/>
                  </a:lnTo>
                  <a:lnTo>
                    <a:pt x="547664" y="664579"/>
                  </a:lnTo>
                  <a:close/>
                </a:path>
                <a:path w="1058545" h="1058545">
                  <a:moveTo>
                    <a:pt x="669794" y="522127"/>
                  </a:moveTo>
                  <a:lnTo>
                    <a:pt x="669794" y="568921"/>
                  </a:lnTo>
                  <a:lnTo>
                    <a:pt x="354172" y="253300"/>
                  </a:lnTo>
                  <a:lnTo>
                    <a:pt x="338786" y="261898"/>
                  </a:lnTo>
                  <a:lnTo>
                    <a:pt x="295652" y="295654"/>
                  </a:lnTo>
                  <a:lnTo>
                    <a:pt x="268154" y="328920"/>
                  </a:lnTo>
                  <a:lnTo>
                    <a:pt x="248117" y="365032"/>
                  </a:lnTo>
                  <a:lnTo>
                    <a:pt x="248117" y="249841"/>
                  </a:lnTo>
                  <a:lnTo>
                    <a:pt x="287529" y="216146"/>
                  </a:lnTo>
                  <a:lnTo>
                    <a:pt x="330151" y="190876"/>
                  </a:lnTo>
                  <a:lnTo>
                    <a:pt x="375693" y="173596"/>
                  </a:lnTo>
                  <a:lnTo>
                    <a:pt x="387368" y="171433"/>
                  </a:lnTo>
                  <a:lnTo>
                    <a:pt x="387368" y="239669"/>
                  </a:lnTo>
                  <a:lnTo>
                    <a:pt x="669794" y="522127"/>
                  </a:lnTo>
                  <a:close/>
                </a:path>
                <a:path w="1058545" h="1058545">
                  <a:moveTo>
                    <a:pt x="811497" y="435083"/>
                  </a:moveTo>
                  <a:lnTo>
                    <a:pt x="811497" y="528230"/>
                  </a:lnTo>
                  <a:lnTo>
                    <a:pt x="553937" y="272681"/>
                  </a:lnTo>
                  <a:lnTo>
                    <a:pt x="553515" y="273131"/>
                  </a:lnTo>
                  <a:lnTo>
                    <a:pt x="553258" y="272865"/>
                  </a:lnTo>
                  <a:lnTo>
                    <a:pt x="553092" y="272544"/>
                  </a:lnTo>
                  <a:lnTo>
                    <a:pt x="552835" y="272286"/>
                  </a:lnTo>
                  <a:lnTo>
                    <a:pt x="517790" y="246820"/>
                  </a:lnTo>
                  <a:lnTo>
                    <a:pt x="477029" y="233092"/>
                  </a:lnTo>
                  <a:lnTo>
                    <a:pt x="432804" y="230807"/>
                  </a:lnTo>
                  <a:lnTo>
                    <a:pt x="387368" y="239669"/>
                  </a:lnTo>
                  <a:lnTo>
                    <a:pt x="387368" y="171433"/>
                  </a:lnTo>
                  <a:lnTo>
                    <a:pt x="423081" y="164817"/>
                  </a:lnTo>
                  <a:lnTo>
                    <a:pt x="430733" y="164100"/>
                  </a:lnTo>
                  <a:lnTo>
                    <a:pt x="437934" y="165009"/>
                  </a:lnTo>
                  <a:lnTo>
                    <a:pt x="445393" y="165009"/>
                  </a:lnTo>
                  <a:lnTo>
                    <a:pt x="445393" y="71815"/>
                  </a:lnTo>
                  <a:lnTo>
                    <a:pt x="811497" y="435083"/>
                  </a:lnTo>
                  <a:close/>
                </a:path>
                <a:path w="1058545" h="1058545">
                  <a:moveTo>
                    <a:pt x="946928" y="569774"/>
                  </a:moveTo>
                  <a:lnTo>
                    <a:pt x="946928" y="764682"/>
                  </a:lnTo>
                  <a:lnTo>
                    <a:pt x="914898" y="642488"/>
                  </a:lnTo>
                  <a:lnTo>
                    <a:pt x="913603" y="638290"/>
                  </a:lnTo>
                  <a:lnTo>
                    <a:pt x="873569" y="607489"/>
                  </a:lnTo>
                  <a:lnTo>
                    <a:pt x="832307" y="595754"/>
                  </a:lnTo>
                  <a:lnTo>
                    <a:pt x="788067" y="595243"/>
                  </a:lnTo>
                  <a:lnTo>
                    <a:pt x="743040" y="605792"/>
                  </a:lnTo>
                  <a:lnTo>
                    <a:pt x="699420" y="627238"/>
                  </a:lnTo>
                  <a:lnTo>
                    <a:pt x="659396" y="659416"/>
                  </a:lnTo>
                  <a:lnTo>
                    <a:pt x="628702" y="697134"/>
                  </a:lnTo>
                  <a:lnTo>
                    <a:pt x="607619" y="738190"/>
                  </a:lnTo>
                  <a:lnTo>
                    <a:pt x="596273" y="780728"/>
                  </a:lnTo>
                  <a:lnTo>
                    <a:pt x="594793" y="822888"/>
                  </a:lnTo>
                  <a:lnTo>
                    <a:pt x="594793" y="632813"/>
                  </a:lnTo>
                  <a:lnTo>
                    <a:pt x="626028" y="600215"/>
                  </a:lnTo>
                  <a:lnTo>
                    <a:pt x="669794" y="568921"/>
                  </a:lnTo>
                  <a:lnTo>
                    <a:pt x="669794" y="522127"/>
                  </a:lnTo>
                  <a:lnTo>
                    <a:pt x="699959" y="552296"/>
                  </a:lnTo>
                  <a:lnTo>
                    <a:pt x="721050" y="543640"/>
                  </a:lnTo>
                  <a:lnTo>
                    <a:pt x="742617" y="536708"/>
                  </a:lnTo>
                  <a:lnTo>
                    <a:pt x="764571" y="531636"/>
                  </a:lnTo>
                  <a:lnTo>
                    <a:pt x="786825" y="528560"/>
                  </a:lnTo>
                  <a:lnTo>
                    <a:pt x="795221" y="527789"/>
                  </a:lnTo>
                  <a:lnTo>
                    <a:pt x="803295" y="528165"/>
                  </a:lnTo>
                  <a:lnTo>
                    <a:pt x="811497" y="528230"/>
                  </a:lnTo>
                  <a:lnTo>
                    <a:pt x="811497" y="435083"/>
                  </a:lnTo>
                  <a:lnTo>
                    <a:pt x="944677" y="567231"/>
                  </a:lnTo>
                  <a:lnTo>
                    <a:pt x="946928" y="569774"/>
                  </a:lnTo>
                  <a:close/>
                </a:path>
                <a:path w="1058545" h="1058545">
                  <a:moveTo>
                    <a:pt x="992010" y="675935"/>
                  </a:moveTo>
                  <a:lnTo>
                    <a:pt x="992010" y="942742"/>
                  </a:lnTo>
                  <a:lnTo>
                    <a:pt x="991496" y="935118"/>
                  </a:lnTo>
                  <a:lnTo>
                    <a:pt x="988648" y="923912"/>
                  </a:lnTo>
                  <a:lnTo>
                    <a:pt x="987812" y="920302"/>
                  </a:lnTo>
                  <a:lnTo>
                    <a:pt x="955516" y="797290"/>
                  </a:lnTo>
                  <a:lnTo>
                    <a:pt x="926460" y="799217"/>
                  </a:lnTo>
                  <a:lnTo>
                    <a:pt x="869241" y="822232"/>
                  </a:lnTo>
                  <a:lnTo>
                    <a:pt x="822592" y="868802"/>
                  </a:lnTo>
                  <a:lnTo>
                    <a:pt x="799875" y="925111"/>
                  </a:lnTo>
                  <a:lnTo>
                    <a:pt x="797673" y="953810"/>
                  </a:lnTo>
                  <a:lnTo>
                    <a:pt x="797673" y="846767"/>
                  </a:lnTo>
                  <a:lnTo>
                    <a:pt x="848964" y="796075"/>
                  </a:lnTo>
                  <a:lnTo>
                    <a:pt x="913496" y="768528"/>
                  </a:lnTo>
                  <a:lnTo>
                    <a:pt x="946928" y="764682"/>
                  </a:lnTo>
                  <a:lnTo>
                    <a:pt x="946928" y="569774"/>
                  </a:lnTo>
                  <a:lnTo>
                    <a:pt x="955684" y="579668"/>
                  </a:lnTo>
                  <a:lnTo>
                    <a:pt x="965006" y="593321"/>
                  </a:lnTo>
                  <a:lnTo>
                    <a:pt x="972559" y="608027"/>
                  </a:lnTo>
                  <a:lnTo>
                    <a:pt x="978259" y="623621"/>
                  </a:lnTo>
                  <a:lnTo>
                    <a:pt x="992010" y="6759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01519" y="6088197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10" h="257810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FED95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9173654"/>
            <a:ext cx="807085" cy="1457325"/>
            <a:chOff x="0" y="9173654"/>
            <a:chExt cx="807085" cy="1457325"/>
          </a:xfrm>
        </p:grpSpPr>
        <p:sp>
          <p:nvSpPr>
            <p:cNvPr id="19" name="object 19"/>
            <p:cNvSpPr/>
            <p:nvPr/>
          </p:nvSpPr>
          <p:spPr>
            <a:xfrm>
              <a:off x="0" y="9318740"/>
              <a:ext cx="740410" cy="902335"/>
            </a:xfrm>
            <a:custGeom>
              <a:avLst/>
              <a:gdLst/>
              <a:ahLst/>
              <a:cxnLst/>
              <a:rect l="l" t="t" r="r" b="b"/>
              <a:pathLst>
                <a:path w="740410" h="902334">
                  <a:moveTo>
                    <a:pt x="421598" y="627175"/>
                  </a:moveTo>
                  <a:lnTo>
                    <a:pt x="60512" y="456293"/>
                  </a:lnTo>
                  <a:lnTo>
                    <a:pt x="67263" y="459262"/>
                  </a:lnTo>
                  <a:lnTo>
                    <a:pt x="74240" y="461877"/>
                  </a:lnTo>
                  <a:lnTo>
                    <a:pt x="81485" y="464146"/>
                  </a:lnTo>
                  <a:lnTo>
                    <a:pt x="89042" y="466079"/>
                  </a:lnTo>
                  <a:lnTo>
                    <a:pt x="459437" y="547218"/>
                  </a:lnTo>
                  <a:lnTo>
                    <a:pt x="421598" y="627175"/>
                  </a:lnTo>
                  <a:close/>
                </a:path>
                <a:path w="740410" h="902334">
                  <a:moveTo>
                    <a:pt x="0" y="861159"/>
                  </a:moveTo>
                  <a:lnTo>
                    <a:pt x="0" y="412889"/>
                  </a:lnTo>
                  <a:lnTo>
                    <a:pt x="35331" y="440784"/>
                  </a:lnTo>
                  <a:lnTo>
                    <a:pt x="41339" y="445199"/>
                  </a:lnTo>
                  <a:lnTo>
                    <a:pt x="47549" y="449261"/>
                  </a:lnTo>
                  <a:lnTo>
                    <a:pt x="53946" y="452961"/>
                  </a:lnTo>
                  <a:lnTo>
                    <a:pt x="60512" y="456293"/>
                  </a:lnTo>
                  <a:lnTo>
                    <a:pt x="421598" y="627175"/>
                  </a:lnTo>
                  <a:lnTo>
                    <a:pt x="307928" y="867369"/>
                  </a:lnTo>
                  <a:lnTo>
                    <a:pt x="296004" y="881035"/>
                  </a:lnTo>
                  <a:lnTo>
                    <a:pt x="274475" y="891938"/>
                  </a:lnTo>
                  <a:lnTo>
                    <a:pt x="243760" y="899193"/>
                  </a:lnTo>
                  <a:lnTo>
                    <a:pt x="204276" y="901916"/>
                  </a:lnTo>
                  <a:lnTo>
                    <a:pt x="156444" y="899222"/>
                  </a:lnTo>
                  <a:lnTo>
                    <a:pt x="100680" y="890228"/>
                  </a:lnTo>
                  <a:lnTo>
                    <a:pt x="37404" y="874048"/>
                  </a:lnTo>
                  <a:lnTo>
                    <a:pt x="0" y="861159"/>
                  </a:lnTo>
                  <a:close/>
                </a:path>
                <a:path w="740410" h="902334">
                  <a:moveTo>
                    <a:pt x="101441" y="377676"/>
                  </a:moveTo>
                  <a:lnTo>
                    <a:pt x="95355" y="374796"/>
                  </a:lnTo>
                  <a:lnTo>
                    <a:pt x="92504" y="373011"/>
                  </a:lnTo>
                  <a:lnTo>
                    <a:pt x="0" y="300000"/>
                  </a:lnTo>
                  <a:lnTo>
                    <a:pt x="0" y="0"/>
                  </a:lnTo>
                  <a:lnTo>
                    <a:pt x="243738" y="53411"/>
                  </a:lnTo>
                  <a:lnTo>
                    <a:pt x="723255" y="428170"/>
                  </a:lnTo>
                  <a:lnTo>
                    <a:pt x="739919" y="467439"/>
                  </a:lnTo>
                  <a:lnTo>
                    <a:pt x="735883" y="481907"/>
                  </a:lnTo>
                  <a:lnTo>
                    <a:pt x="727254" y="494202"/>
                  </a:lnTo>
                  <a:lnTo>
                    <a:pt x="715362" y="502731"/>
                  </a:lnTo>
                  <a:lnTo>
                    <a:pt x="701342" y="506922"/>
                  </a:lnTo>
                  <a:lnTo>
                    <a:pt x="686326" y="506203"/>
                  </a:lnTo>
                  <a:lnTo>
                    <a:pt x="104607" y="378739"/>
                  </a:lnTo>
                  <a:lnTo>
                    <a:pt x="101441" y="37767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9173667"/>
              <a:ext cx="807085" cy="1172845"/>
            </a:xfrm>
            <a:custGeom>
              <a:avLst/>
              <a:gdLst/>
              <a:ahLst/>
              <a:cxnLst/>
              <a:rect l="l" t="t" r="r" b="b"/>
              <a:pathLst>
                <a:path w="807085" h="1172845">
                  <a:moveTo>
                    <a:pt x="664324" y="770051"/>
                  </a:moveTo>
                  <a:lnTo>
                    <a:pt x="661746" y="753249"/>
                  </a:lnTo>
                  <a:lnTo>
                    <a:pt x="653046" y="738632"/>
                  </a:lnTo>
                  <a:lnTo>
                    <a:pt x="638911" y="728103"/>
                  </a:lnTo>
                  <a:lnTo>
                    <a:pt x="621817" y="723861"/>
                  </a:lnTo>
                  <a:lnTo>
                    <a:pt x="605002" y="726389"/>
                  </a:lnTo>
                  <a:lnTo>
                    <a:pt x="590372" y="735050"/>
                  </a:lnTo>
                  <a:lnTo>
                    <a:pt x="579831" y="749160"/>
                  </a:lnTo>
                  <a:lnTo>
                    <a:pt x="409321" y="1109446"/>
                  </a:lnTo>
                  <a:lnTo>
                    <a:pt x="405104" y="1126528"/>
                  </a:lnTo>
                  <a:lnTo>
                    <a:pt x="407682" y="1143330"/>
                  </a:lnTo>
                  <a:lnTo>
                    <a:pt x="416382" y="1157947"/>
                  </a:lnTo>
                  <a:lnTo>
                    <a:pt x="430504" y="1168488"/>
                  </a:lnTo>
                  <a:lnTo>
                    <a:pt x="447611" y="1172730"/>
                  </a:lnTo>
                  <a:lnTo>
                    <a:pt x="464426" y="1170190"/>
                  </a:lnTo>
                  <a:lnTo>
                    <a:pt x="479056" y="1161542"/>
                  </a:lnTo>
                  <a:lnTo>
                    <a:pt x="489597" y="1147432"/>
                  </a:lnTo>
                  <a:lnTo>
                    <a:pt x="660095" y="787146"/>
                  </a:lnTo>
                  <a:lnTo>
                    <a:pt x="664324" y="770051"/>
                  </a:lnTo>
                  <a:close/>
                </a:path>
                <a:path w="807085" h="1172845">
                  <a:moveTo>
                    <a:pt x="806678" y="555244"/>
                  </a:moveTo>
                  <a:lnTo>
                    <a:pt x="787361" y="478307"/>
                  </a:lnTo>
                  <a:lnTo>
                    <a:pt x="757059" y="444754"/>
                  </a:lnTo>
                  <a:lnTo>
                    <a:pt x="590308" y="313093"/>
                  </a:lnTo>
                  <a:lnTo>
                    <a:pt x="291833" y="77444"/>
                  </a:lnTo>
                  <a:lnTo>
                    <a:pt x="252945" y="56362"/>
                  </a:lnTo>
                  <a:lnTo>
                    <a:pt x="0" y="0"/>
                  </a:lnTo>
                  <a:lnTo>
                    <a:pt x="0" y="90690"/>
                  </a:lnTo>
                  <a:lnTo>
                    <a:pt x="222567" y="139484"/>
                  </a:lnTo>
                  <a:lnTo>
                    <a:pt x="225742" y="140576"/>
                  </a:lnTo>
                  <a:lnTo>
                    <a:pt x="702068" y="514223"/>
                  </a:lnTo>
                  <a:lnTo>
                    <a:pt x="718731" y="553504"/>
                  </a:lnTo>
                  <a:lnTo>
                    <a:pt x="714692" y="567982"/>
                  </a:lnTo>
                  <a:lnTo>
                    <a:pt x="706069" y="580263"/>
                  </a:lnTo>
                  <a:lnTo>
                    <a:pt x="694182" y="588797"/>
                  </a:lnTo>
                  <a:lnTo>
                    <a:pt x="680161" y="592988"/>
                  </a:lnTo>
                  <a:lnTo>
                    <a:pt x="665137" y="592277"/>
                  </a:lnTo>
                  <a:lnTo>
                    <a:pt x="83426" y="464781"/>
                  </a:lnTo>
                  <a:lnTo>
                    <a:pt x="80289" y="463740"/>
                  </a:lnTo>
                  <a:lnTo>
                    <a:pt x="74180" y="460844"/>
                  </a:lnTo>
                  <a:lnTo>
                    <a:pt x="71323" y="459054"/>
                  </a:lnTo>
                  <a:lnTo>
                    <a:pt x="68656" y="456984"/>
                  </a:lnTo>
                  <a:lnTo>
                    <a:pt x="0" y="402780"/>
                  </a:lnTo>
                  <a:lnTo>
                    <a:pt x="0" y="515683"/>
                  </a:lnTo>
                  <a:lnTo>
                    <a:pt x="32727" y="539013"/>
                  </a:lnTo>
                  <a:lnTo>
                    <a:pt x="438251" y="633285"/>
                  </a:lnTo>
                  <a:lnTo>
                    <a:pt x="286740" y="953439"/>
                  </a:lnTo>
                  <a:lnTo>
                    <a:pt x="274815" y="967105"/>
                  </a:lnTo>
                  <a:lnTo>
                    <a:pt x="253288" y="978001"/>
                  </a:lnTo>
                  <a:lnTo>
                    <a:pt x="222567" y="985266"/>
                  </a:lnTo>
                  <a:lnTo>
                    <a:pt x="183083" y="987983"/>
                  </a:lnTo>
                  <a:lnTo>
                    <a:pt x="135255" y="985291"/>
                  </a:lnTo>
                  <a:lnTo>
                    <a:pt x="79489" y="976299"/>
                  </a:lnTo>
                  <a:lnTo>
                    <a:pt x="16217" y="960120"/>
                  </a:lnTo>
                  <a:lnTo>
                    <a:pt x="0" y="954532"/>
                  </a:lnTo>
                  <a:lnTo>
                    <a:pt x="0" y="1049934"/>
                  </a:lnTo>
                  <a:lnTo>
                    <a:pt x="28067" y="1058887"/>
                  </a:lnTo>
                  <a:lnTo>
                    <a:pt x="83375" y="1072464"/>
                  </a:lnTo>
                  <a:lnTo>
                    <a:pt x="133667" y="1080668"/>
                  </a:lnTo>
                  <a:lnTo>
                    <a:pt x="179019" y="1083830"/>
                  </a:lnTo>
                  <a:lnTo>
                    <a:pt x="219544" y="1082255"/>
                  </a:lnTo>
                  <a:lnTo>
                    <a:pt x="286524" y="1066190"/>
                  </a:lnTo>
                  <a:lnTo>
                    <a:pt x="335394" y="1035062"/>
                  </a:lnTo>
                  <a:lnTo>
                    <a:pt x="366979" y="991412"/>
                  </a:lnTo>
                  <a:lnTo>
                    <a:pt x="518490" y="671258"/>
                  </a:lnTo>
                  <a:lnTo>
                    <a:pt x="527240" y="652767"/>
                  </a:lnTo>
                  <a:lnTo>
                    <a:pt x="646226" y="678840"/>
                  </a:lnTo>
                  <a:lnTo>
                    <a:pt x="691413" y="680999"/>
                  </a:lnTo>
                  <a:lnTo>
                    <a:pt x="733437" y="668515"/>
                  </a:lnTo>
                  <a:lnTo>
                    <a:pt x="763168" y="647166"/>
                  </a:lnTo>
                  <a:lnTo>
                    <a:pt x="806678" y="555244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47117" y="10382173"/>
              <a:ext cx="191184" cy="24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594823" y="8669579"/>
            <a:ext cx="257810" cy="257810"/>
          </a:xfrm>
          <a:custGeom>
            <a:avLst/>
            <a:gdLst/>
            <a:ahLst/>
            <a:cxnLst/>
            <a:rect l="l" t="t" r="r" b="b"/>
            <a:pathLst>
              <a:path w="257809" h="257809">
                <a:moveTo>
                  <a:pt x="137145" y="257391"/>
                </a:moveTo>
                <a:lnTo>
                  <a:pt x="120245" y="257391"/>
                </a:lnTo>
                <a:lnTo>
                  <a:pt x="111876" y="256567"/>
                </a:lnTo>
                <a:lnTo>
                  <a:pt x="71638" y="244361"/>
                </a:lnTo>
                <a:lnTo>
                  <a:pt x="31718" y="213721"/>
                </a:lnTo>
                <a:lnTo>
                  <a:pt x="6562" y="170138"/>
                </a:lnTo>
                <a:lnTo>
                  <a:pt x="0" y="137145"/>
                </a:lnTo>
                <a:lnTo>
                  <a:pt x="0" y="120245"/>
                </a:lnTo>
                <a:lnTo>
                  <a:pt x="13030" y="71638"/>
                </a:lnTo>
                <a:lnTo>
                  <a:pt x="43669" y="31718"/>
                </a:lnTo>
                <a:lnTo>
                  <a:pt x="87253" y="6562"/>
                </a:lnTo>
                <a:lnTo>
                  <a:pt x="120245" y="0"/>
                </a:lnTo>
                <a:lnTo>
                  <a:pt x="137145" y="0"/>
                </a:lnTo>
                <a:lnTo>
                  <a:pt x="185752" y="13030"/>
                </a:lnTo>
                <a:lnTo>
                  <a:pt x="225672" y="43669"/>
                </a:lnTo>
                <a:lnTo>
                  <a:pt x="250828" y="87253"/>
                </a:lnTo>
                <a:lnTo>
                  <a:pt x="257391" y="120245"/>
                </a:lnTo>
                <a:lnTo>
                  <a:pt x="257391" y="137145"/>
                </a:lnTo>
                <a:lnTo>
                  <a:pt x="244361" y="185752"/>
                </a:lnTo>
                <a:lnTo>
                  <a:pt x="213721" y="225672"/>
                </a:lnTo>
                <a:lnTo>
                  <a:pt x="170138" y="250828"/>
                </a:lnTo>
                <a:lnTo>
                  <a:pt x="145515" y="256567"/>
                </a:lnTo>
                <a:close/>
              </a:path>
            </a:pathLst>
          </a:custGeom>
          <a:solidFill>
            <a:srgbClr val="D4E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6705981" y="281872"/>
            <a:ext cx="857250" cy="826769"/>
            <a:chOff x="6705981" y="281872"/>
            <a:chExt cx="857250" cy="826769"/>
          </a:xfrm>
        </p:grpSpPr>
        <p:sp>
          <p:nvSpPr>
            <p:cNvPr id="24" name="object 24"/>
            <p:cNvSpPr/>
            <p:nvPr/>
          </p:nvSpPr>
          <p:spPr>
            <a:xfrm>
              <a:off x="6776708" y="382992"/>
              <a:ext cx="786765" cy="697230"/>
            </a:xfrm>
            <a:custGeom>
              <a:avLst/>
              <a:gdLst/>
              <a:ahLst/>
              <a:cxnLst/>
              <a:rect l="l" t="t" r="r" b="b"/>
              <a:pathLst>
                <a:path w="786765" h="697230">
                  <a:moveTo>
                    <a:pt x="355326" y="340654"/>
                  </a:moveTo>
                  <a:lnTo>
                    <a:pt x="335845" y="327456"/>
                  </a:lnTo>
                  <a:lnTo>
                    <a:pt x="315470" y="316105"/>
                  </a:lnTo>
                  <a:lnTo>
                    <a:pt x="294291" y="306743"/>
                  </a:lnTo>
                  <a:lnTo>
                    <a:pt x="272402" y="299511"/>
                  </a:lnTo>
                  <a:lnTo>
                    <a:pt x="569518" y="123618"/>
                  </a:lnTo>
                  <a:lnTo>
                    <a:pt x="605015" y="109659"/>
                  </a:lnTo>
                  <a:lnTo>
                    <a:pt x="642663" y="106086"/>
                  </a:lnTo>
                  <a:lnTo>
                    <a:pt x="680903" y="112280"/>
                  </a:lnTo>
                  <a:lnTo>
                    <a:pt x="718172" y="127624"/>
                  </a:lnTo>
                  <a:lnTo>
                    <a:pt x="355326" y="340654"/>
                  </a:lnTo>
                  <a:close/>
                </a:path>
                <a:path w="786765" h="697230">
                  <a:moveTo>
                    <a:pt x="457575" y="487767"/>
                  </a:moveTo>
                  <a:lnTo>
                    <a:pt x="439172" y="439797"/>
                  </a:lnTo>
                  <a:lnTo>
                    <a:pt x="407603" y="391471"/>
                  </a:lnTo>
                  <a:lnTo>
                    <a:pt x="380339" y="362579"/>
                  </a:lnTo>
                  <a:lnTo>
                    <a:pt x="747397" y="147083"/>
                  </a:lnTo>
                  <a:lnTo>
                    <a:pt x="762146" y="159915"/>
                  </a:lnTo>
                  <a:lnTo>
                    <a:pt x="775951" y="174283"/>
                  </a:lnTo>
                  <a:lnTo>
                    <a:pt x="786141" y="187061"/>
                  </a:lnTo>
                  <a:lnTo>
                    <a:pt x="786141" y="294869"/>
                  </a:lnTo>
                  <a:lnTo>
                    <a:pt x="457575" y="487767"/>
                  </a:lnTo>
                  <a:close/>
                </a:path>
                <a:path w="786765" h="697230">
                  <a:moveTo>
                    <a:pt x="461110" y="628512"/>
                  </a:moveTo>
                  <a:lnTo>
                    <a:pt x="463133" y="620944"/>
                  </a:lnTo>
                  <a:lnTo>
                    <a:pt x="465439" y="613577"/>
                  </a:lnTo>
                  <a:lnTo>
                    <a:pt x="466745" y="605633"/>
                  </a:lnTo>
                  <a:lnTo>
                    <a:pt x="469249" y="584321"/>
                  </a:lnTo>
                  <a:lnTo>
                    <a:pt x="469839" y="562812"/>
                  </a:lnTo>
                  <a:lnTo>
                    <a:pt x="468619" y="541216"/>
                  </a:lnTo>
                  <a:lnTo>
                    <a:pt x="465696" y="519645"/>
                  </a:lnTo>
                  <a:lnTo>
                    <a:pt x="786141" y="331534"/>
                  </a:lnTo>
                  <a:lnTo>
                    <a:pt x="786141" y="429393"/>
                  </a:lnTo>
                  <a:lnTo>
                    <a:pt x="759843" y="451000"/>
                  </a:lnTo>
                  <a:lnTo>
                    <a:pt x="759544" y="451176"/>
                  </a:lnTo>
                  <a:lnTo>
                    <a:pt x="759207" y="451251"/>
                  </a:lnTo>
                  <a:lnTo>
                    <a:pt x="758907" y="451427"/>
                  </a:lnTo>
                  <a:lnTo>
                    <a:pt x="759222" y="451926"/>
                  </a:lnTo>
                  <a:lnTo>
                    <a:pt x="461110" y="628512"/>
                  </a:lnTo>
                  <a:close/>
                </a:path>
                <a:path w="786765" h="697230">
                  <a:moveTo>
                    <a:pt x="210020" y="696821"/>
                  </a:moveTo>
                  <a:lnTo>
                    <a:pt x="214509" y="665000"/>
                  </a:lnTo>
                  <a:lnTo>
                    <a:pt x="212807" y="631980"/>
                  </a:lnTo>
                  <a:lnTo>
                    <a:pt x="204566" y="598737"/>
                  </a:lnTo>
                  <a:lnTo>
                    <a:pt x="169418" y="538264"/>
                  </a:lnTo>
                  <a:lnTo>
                    <a:pt x="117780" y="496798"/>
                  </a:lnTo>
                  <a:lnTo>
                    <a:pt x="87864" y="484400"/>
                  </a:lnTo>
                  <a:lnTo>
                    <a:pt x="146980" y="382107"/>
                  </a:lnTo>
                  <a:lnTo>
                    <a:pt x="151147" y="375287"/>
                  </a:lnTo>
                  <a:lnTo>
                    <a:pt x="157339" y="369221"/>
                  </a:lnTo>
                  <a:lnTo>
                    <a:pt x="164366" y="364261"/>
                  </a:lnTo>
                  <a:lnTo>
                    <a:pt x="209695" y="355194"/>
                  </a:lnTo>
                  <a:lnTo>
                    <a:pt x="256482" y="360850"/>
                  </a:lnTo>
                  <a:lnTo>
                    <a:pt x="301812" y="380253"/>
                  </a:lnTo>
                  <a:lnTo>
                    <a:pt x="342770" y="412428"/>
                  </a:lnTo>
                  <a:lnTo>
                    <a:pt x="376441" y="456398"/>
                  </a:lnTo>
                  <a:lnTo>
                    <a:pt x="396560" y="501123"/>
                  </a:lnTo>
                  <a:lnTo>
                    <a:pt x="405892" y="546592"/>
                  </a:lnTo>
                  <a:lnTo>
                    <a:pt x="404815" y="590742"/>
                  </a:lnTo>
                  <a:lnTo>
                    <a:pt x="393706" y="631507"/>
                  </a:lnTo>
                  <a:lnTo>
                    <a:pt x="372940" y="666821"/>
                  </a:lnTo>
                  <a:lnTo>
                    <a:pt x="342896" y="694620"/>
                  </a:lnTo>
                  <a:lnTo>
                    <a:pt x="330645" y="696590"/>
                  </a:lnTo>
                  <a:lnTo>
                    <a:pt x="210020" y="696821"/>
                  </a:lnTo>
                  <a:close/>
                </a:path>
                <a:path w="786765" h="697230">
                  <a:moveTo>
                    <a:pt x="34620" y="695672"/>
                  </a:moveTo>
                  <a:lnTo>
                    <a:pt x="17875" y="687333"/>
                  </a:lnTo>
                  <a:lnTo>
                    <a:pt x="5973" y="673712"/>
                  </a:lnTo>
                  <a:lnTo>
                    <a:pt x="0" y="656651"/>
                  </a:lnTo>
                  <a:lnTo>
                    <a:pt x="1036" y="637990"/>
                  </a:lnTo>
                  <a:lnTo>
                    <a:pt x="2713" y="633007"/>
                  </a:lnTo>
                  <a:lnTo>
                    <a:pt x="7091" y="624647"/>
                  </a:lnTo>
                  <a:lnTo>
                    <a:pt x="8607" y="621606"/>
                  </a:lnTo>
                  <a:lnTo>
                    <a:pt x="71109" y="513405"/>
                  </a:lnTo>
                  <a:lnTo>
                    <a:pt x="97102" y="522344"/>
                  </a:lnTo>
                  <a:lnTo>
                    <a:pt x="121640" y="536879"/>
                  </a:lnTo>
                  <a:lnTo>
                    <a:pt x="162177" y="582226"/>
                  </a:lnTo>
                  <a:lnTo>
                    <a:pt x="182347" y="640675"/>
                  </a:lnTo>
                  <a:lnTo>
                    <a:pt x="183017" y="669608"/>
                  </a:lnTo>
                  <a:lnTo>
                    <a:pt x="177808" y="696924"/>
                  </a:lnTo>
                  <a:lnTo>
                    <a:pt x="56368" y="697188"/>
                  </a:lnTo>
                  <a:lnTo>
                    <a:pt x="52814" y="697088"/>
                  </a:lnTo>
                  <a:lnTo>
                    <a:pt x="41789" y="697029"/>
                  </a:lnTo>
                  <a:lnTo>
                    <a:pt x="34620" y="695672"/>
                  </a:lnTo>
                  <a:close/>
                </a:path>
                <a:path w="786765" h="697230">
                  <a:moveTo>
                    <a:pt x="786141" y="96978"/>
                  </a:moveTo>
                  <a:lnTo>
                    <a:pt x="784857" y="95760"/>
                  </a:lnTo>
                  <a:lnTo>
                    <a:pt x="741303" y="68071"/>
                  </a:lnTo>
                  <a:lnTo>
                    <a:pt x="693810" y="50036"/>
                  </a:lnTo>
                  <a:lnTo>
                    <a:pt x="757700" y="12168"/>
                  </a:lnTo>
                  <a:lnTo>
                    <a:pt x="782832" y="746"/>
                  </a:lnTo>
                  <a:lnTo>
                    <a:pt x="786141" y="0"/>
                  </a:lnTo>
                  <a:lnTo>
                    <a:pt x="786141" y="9697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05981" y="281872"/>
              <a:ext cx="857250" cy="826769"/>
            </a:xfrm>
            <a:custGeom>
              <a:avLst/>
              <a:gdLst/>
              <a:ahLst/>
              <a:cxnLst/>
              <a:rect l="l" t="t" r="r" b="b"/>
              <a:pathLst>
                <a:path w="857250" h="826769">
                  <a:moveTo>
                    <a:pt x="81725" y="823275"/>
                  </a:moveTo>
                  <a:lnTo>
                    <a:pt x="42203" y="804017"/>
                  </a:lnTo>
                  <a:lnTo>
                    <a:pt x="14112" y="772232"/>
                  </a:lnTo>
                  <a:lnTo>
                    <a:pt x="0" y="732260"/>
                  </a:lnTo>
                  <a:lnTo>
                    <a:pt x="2410" y="688489"/>
                  </a:lnTo>
                  <a:lnTo>
                    <a:pt x="154839" y="416838"/>
                  </a:lnTo>
                  <a:lnTo>
                    <a:pt x="186183" y="381613"/>
                  </a:lnTo>
                  <a:lnTo>
                    <a:pt x="597800" y="136843"/>
                  </a:lnTo>
                  <a:lnTo>
                    <a:pt x="598047" y="136590"/>
                  </a:lnTo>
                  <a:lnTo>
                    <a:pt x="598252" y="136326"/>
                  </a:lnTo>
                  <a:lnTo>
                    <a:pt x="598552" y="136114"/>
                  </a:lnTo>
                  <a:lnTo>
                    <a:pt x="599153" y="135790"/>
                  </a:lnTo>
                  <a:lnTo>
                    <a:pt x="599757" y="135630"/>
                  </a:lnTo>
                  <a:lnTo>
                    <a:pt x="788034" y="24123"/>
                  </a:lnTo>
                  <a:lnTo>
                    <a:pt x="824591" y="7445"/>
                  </a:lnTo>
                  <a:lnTo>
                    <a:pt x="856869" y="0"/>
                  </a:lnTo>
                  <a:lnTo>
                    <a:pt x="856869" y="64505"/>
                  </a:lnTo>
                  <a:lnTo>
                    <a:pt x="845342" y="67108"/>
                  </a:lnTo>
                  <a:lnTo>
                    <a:pt x="820213" y="78530"/>
                  </a:lnTo>
                  <a:lnTo>
                    <a:pt x="756314" y="116396"/>
                  </a:lnTo>
                  <a:lnTo>
                    <a:pt x="803810" y="134432"/>
                  </a:lnTo>
                  <a:lnTo>
                    <a:pt x="847368" y="162122"/>
                  </a:lnTo>
                  <a:lnTo>
                    <a:pt x="856869" y="171134"/>
                  </a:lnTo>
                  <a:lnTo>
                    <a:pt x="856869" y="208154"/>
                  </a:lnTo>
                  <a:lnTo>
                    <a:pt x="743409" y="178635"/>
                  </a:lnTo>
                  <a:lnTo>
                    <a:pt x="705168" y="172440"/>
                  </a:lnTo>
                  <a:lnTo>
                    <a:pt x="667518" y="176011"/>
                  </a:lnTo>
                  <a:lnTo>
                    <a:pt x="632017" y="189967"/>
                  </a:lnTo>
                  <a:lnTo>
                    <a:pt x="334917" y="365865"/>
                  </a:lnTo>
                  <a:lnTo>
                    <a:pt x="356803" y="373096"/>
                  </a:lnTo>
                  <a:lnTo>
                    <a:pt x="377980" y="382458"/>
                  </a:lnTo>
                  <a:lnTo>
                    <a:pt x="398352" y="393808"/>
                  </a:lnTo>
                  <a:lnTo>
                    <a:pt x="417824" y="407003"/>
                  </a:lnTo>
                  <a:lnTo>
                    <a:pt x="461034" y="418245"/>
                  </a:lnTo>
                  <a:lnTo>
                    <a:pt x="442837" y="428928"/>
                  </a:lnTo>
                  <a:lnTo>
                    <a:pt x="456861" y="442931"/>
                  </a:lnTo>
                  <a:lnTo>
                    <a:pt x="470109" y="457823"/>
                  </a:lnTo>
                  <a:lnTo>
                    <a:pt x="478489" y="468698"/>
                  </a:lnTo>
                  <a:lnTo>
                    <a:pt x="318973" y="427197"/>
                  </a:lnTo>
                  <a:lnTo>
                    <a:pt x="272185" y="421541"/>
                  </a:lnTo>
                  <a:lnTo>
                    <a:pt x="226856" y="430608"/>
                  </a:lnTo>
                  <a:lnTo>
                    <a:pt x="150354" y="550747"/>
                  </a:lnTo>
                  <a:lnTo>
                    <a:pt x="180274" y="563146"/>
                  </a:lnTo>
                  <a:lnTo>
                    <a:pt x="207743" y="581283"/>
                  </a:lnTo>
                  <a:lnTo>
                    <a:pt x="231913" y="604612"/>
                  </a:lnTo>
                  <a:lnTo>
                    <a:pt x="232544" y="605494"/>
                  </a:lnTo>
                  <a:lnTo>
                    <a:pt x="133616" y="579756"/>
                  </a:lnTo>
                  <a:lnTo>
                    <a:pt x="71114" y="687958"/>
                  </a:lnTo>
                  <a:lnTo>
                    <a:pt x="69589" y="690996"/>
                  </a:lnTo>
                  <a:lnTo>
                    <a:pt x="65220" y="699358"/>
                  </a:lnTo>
                  <a:lnTo>
                    <a:pt x="63575" y="704219"/>
                  </a:lnTo>
                  <a:lnTo>
                    <a:pt x="63532" y="704391"/>
                  </a:lnTo>
                  <a:lnTo>
                    <a:pt x="62500" y="723001"/>
                  </a:lnTo>
                  <a:lnTo>
                    <a:pt x="68478" y="740063"/>
                  </a:lnTo>
                  <a:lnTo>
                    <a:pt x="80380" y="753684"/>
                  </a:lnTo>
                  <a:lnTo>
                    <a:pt x="97118" y="762021"/>
                  </a:lnTo>
                  <a:lnTo>
                    <a:pt x="343697" y="826173"/>
                  </a:lnTo>
                  <a:lnTo>
                    <a:pt x="118548" y="826737"/>
                  </a:lnTo>
                  <a:lnTo>
                    <a:pt x="114079" y="826584"/>
                  </a:lnTo>
                  <a:lnTo>
                    <a:pt x="104209" y="826113"/>
                  </a:lnTo>
                  <a:lnTo>
                    <a:pt x="92303" y="825089"/>
                  </a:lnTo>
                  <a:lnTo>
                    <a:pt x="81725" y="823275"/>
                  </a:lnTo>
                  <a:close/>
                </a:path>
                <a:path w="857250" h="826769">
                  <a:moveTo>
                    <a:pt x="461034" y="418245"/>
                  </a:moveTo>
                  <a:lnTo>
                    <a:pt x="417824" y="407003"/>
                  </a:lnTo>
                  <a:lnTo>
                    <a:pt x="780679" y="193976"/>
                  </a:lnTo>
                  <a:lnTo>
                    <a:pt x="743409" y="178635"/>
                  </a:lnTo>
                  <a:lnTo>
                    <a:pt x="856869" y="208154"/>
                  </a:lnTo>
                  <a:lnTo>
                    <a:pt x="856869" y="225653"/>
                  </a:lnTo>
                  <a:lnTo>
                    <a:pt x="809896" y="213432"/>
                  </a:lnTo>
                  <a:lnTo>
                    <a:pt x="461034" y="418245"/>
                  </a:lnTo>
                  <a:close/>
                </a:path>
                <a:path w="857250" h="826769">
                  <a:moveTo>
                    <a:pt x="856869" y="265301"/>
                  </a:moveTo>
                  <a:lnTo>
                    <a:pt x="851152" y="256554"/>
                  </a:lnTo>
                  <a:lnTo>
                    <a:pt x="838451" y="240633"/>
                  </a:lnTo>
                  <a:lnTo>
                    <a:pt x="824645" y="226264"/>
                  </a:lnTo>
                  <a:lnTo>
                    <a:pt x="809896" y="213432"/>
                  </a:lnTo>
                  <a:lnTo>
                    <a:pt x="856869" y="225653"/>
                  </a:lnTo>
                  <a:lnTo>
                    <a:pt x="856869" y="265301"/>
                  </a:lnTo>
                  <a:close/>
                </a:path>
                <a:path w="857250" h="826769">
                  <a:moveTo>
                    <a:pt x="563320" y="565367"/>
                  </a:moveTo>
                  <a:lnTo>
                    <a:pt x="520073" y="554116"/>
                  </a:lnTo>
                  <a:lnTo>
                    <a:pt x="856869" y="356387"/>
                  </a:lnTo>
                  <a:lnTo>
                    <a:pt x="856869" y="393052"/>
                  </a:lnTo>
                  <a:lnTo>
                    <a:pt x="563320" y="565367"/>
                  </a:lnTo>
                  <a:close/>
                </a:path>
                <a:path w="857250" h="826769">
                  <a:moveTo>
                    <a:pt x="609693" y="717258"/>
                  </a:moveTo>
                  <a:lnTo>
                    <a:pt x="523608" y="694861"/>
                  </a:lnTo>
                  <a:lnTo>
                    <a:pt x="821712" y="518273"/>
                  </a:lnTo>
                  <a:lnTo>
                    <a:pt x="821397" y="517774"/>
                  </a:lnTo>
                  <a:lnTo>
                    <a:pt x="821705" y="517600"/>
                  </a:lnTo>
                  <a:lnTo>
                    <a:pt x="822042" y="517525"/>
                  </a:lnTo>
                  <a:lnTo>
                    <a:pt x="822342" y="517349"/>
                  </a:lnTo>
                  <a:lnTo>
                    <a:pt x="854304" y="491085"/>
                  </a:lnTo>
                  <a:lnTo>
                    <a:pt x="856869" y="487165"/>
                  </a:lnTo>
                  <a:lnTo>
                    <a:pt x="856869" y="570848"/>
                  </a:lnTo>
                  <a:lnTo>
                    <a:pt x="609693" y="717258"/>
                  </a:lnTo>
                  <a:close/>
                </a:path>
                <a:path w="857250" h="826769">
                  <a:moveTo>
                    <a:pt x="452650" y="810035"/>
                  </a:moveTo>
                  <a:lnTo>
                    <a:pt x="272518" y="763170"/>
                  </a:lnTo>
                  <a:lnTo>
                    <a:pt x="393150" y="762950"/>
                  </a:lnTo>
                  <a:lnTo>
                    <a:pt x="397341" y="762762"/>
                  </a:lnTo>
                  <a:lnTo>
                    <a:pt x="435433" y="733169"/>
                  </a:lnTo>
                  <a:lnTo>
                    <a:pt x="456199" y="697857"/>
                  </a:lnTo>
                  <a:lnTo>
                    <a:pt x="467309" y="657093"/>
                  </a:lnTo>
                  <a:lnTo>
                    <a:pt x="468386" y="612944"/>
                  </a:lnTo>
                  <a:lnTo>
                    <a:pt x="459054" y="567474"/>
                  </a:lnTo>
                  <a:lnTo>
                    <a:pt x="438939" y="522747"/>
                  </a:lnTo>
                  <a:lnTo>
                    <a:pt x="405264" y="478776"/>
                  </a:lnTo>
                  <a:lnTo>
                    <a:pt x="364304" y="446601"/>
                  </a:lnTo>
                  <a:lnTo>
                    <a:pt x="318973" y="427197"/>
                  </a:lnTo>
                  <a:lnTo>
                    <a:pt x="478489" y="468698"/>
                  </a:lnTo>
                  <a:lnTo>
                    <a:pt x="501675" y="506144"/>
                  </a:lnTo>
                  <a:lnTo>
                    <a:pt x="520073" y="554116"/>
                  </a:lnTo>
                  <a:lnTo>
                    <a:pt x="563320" y="565367"/>
                  </a:lnTo>
                  <a:lnTo>
                    <a:pt x="528186" y="585992"/>
                  </a:lnTo>
                  <a:lnTo>
                    <a:pt x="531114" y="607566"/>
                  </a:lnTo>
                  <a:lnTo>
                    <a:pt x="532334" y="629164"/>
                  </a:lnTo>
                  <a:lnTo>
                    <a:pt x="531743" y="650673"/>
                  </a:lnTo>
                  <a:lnTo>
                    <a:pt x="529235" y="671980"/>
                  </a:lnTo>
                  <a:lnTo>
                    <a:pt x="527929" y="679924"/>
                  </a:lnTo>
                  <a:lnTo>
                    <a:pt x="525640" y="687296"/>
                  </a:lnTo>
                  <a:lnTo>
                    <a:pt x="523608" y="694861"/>
                  </a:lnTo>
                  <a:lnTo>
                    <a:pt x="609693" y="717258"/>
                  </a:lnTo>
                  <a:lnTo>
                    <a:pt x="455541" y="808566"/>
                  </a:lnTo>
                  <a:lnTo>
                    <a:pt x="452650" y="810035"/>
                  </a:lnTo>
                  <a:close/>
                </a:path>
                <a:path w="857250" h="826769">
                  <a:moveTo>
                    <a:pt x="343697" y="826173"/>
                  </a:moveTo>
                  <a:lnTo>
                    <a:pt x="97118" y="762021"/>
                  </a:lnTo>
                  <a:lnTo>
                    <a:pt x="104288" y="763379"/>
                  </a:lnTo>
                  <a:lnTo>
                    <a:pt x="115329" y="763442"/>
                  </a:lnTo>
                  <a:lnTo>
                    <a:pt x="118866" y="763537"/>
                  </a:lnTo>
                  <a:lnTo>
                    <a:pt x="240317" y="763267"/>
                  </a:lnTo>
                  <a:lnTo>
                    <a:pt x="245523" y="735951"/>
                  </a:lnTo>
                  <a:lnTo>
                    <a:pt x="244856" y="707018"/>
                  </a:lnTo>
                  <a:lnTo>
                    <a:pt x="224686" y="648569"/>
                  </a:lnTo>
                  <a:lnTo>
                    <a:pt x="184148" y="603223"/>
                  </a:lnTo>
                  <a:lnTo>
                    <a:pt x="133616" y="579756"/>
                  </a:lnTo>
                  <a:lnTo>
                    <a:pt x="232544" y="605494"/>
                  </a:lnTo>
                  <a:lnTo>
                    <a:pt x="251937" y="632592"/>
                  </a:lnTo>
                  <a:lnTo>
                    <a:pt x="267060" y="665085"/>
                  </a:lnTo>
                  <a:lnTo>
                    <a:pt x="275299" y="698328"/>
                  </a:lnTo>
                  <a:lnTo>
                    <a:pt x="277002" y="731348"/>
                  </a:lnTo>
                  <a:lnTo>
                    <a:pt x="272518" y="763170"/>
                  </a:lnTo>
                  <a:lnTo>
                    <a:pt x="452650" y="810035"/>
                  </a:lnTo>
                  <a:lnTo>
                    <a:pt x="441400" y="815749"/>
                  </a:lnTo>
                  <a:lnTo>
                    <a:pt x="426541" y="821081"/>
                  </a:lnTo>
                  <a:lnTo>
                    <a:pt x="411134" y="824525"/>
                  </a:lnTo>
                  <a:lnTo>
                    <a:pt x="395352" y="826044"/>
                  </a:lnTo>
                  <a:lnTo>
                    <a:pt x="343697" y="826173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6941728" y="1628375"/>
            <a:ext cx="247857" cy="2478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6503378" y="2185033"/>
            <a:ext cx="1059815" cy="984885"/>
            <a:chOff x="6503378" y="2185033"/>
            <a:chExt cx="1059815" cy="984885"/>
          </a:xfrm>
        </p:grpSpPr>
        <p:sp>
          <p:nvSpPr>
            <p:cNvPr id="28" name="object 28"/>
            <p:cNvSpPr/>
            <p:nvPr/>
          </p:nvSpPr>
          <p:spPr>
            <a:xfrm>
              <a:off x="6634218" y="2306400"/>
              <a:ext cx="929005" cy="812800"/>
            </a:xfrm>
            <a:custGeom>
              <a:avLst/>
              <a:gdLst/>
              <a:ahLst/>
              <a:cxnLst/>
              <a:rect l="l" t="t" r="r" b="b"/>
              <a:pathLst>
                <a:path w="929004" h="812800">
                  <a:moveTo>
                    <a:pt x="678684" y="802256"/>
                  </a:moveTo>
                  <a:lnTo>
                    <a:pt x="598588" y="810525"/>
                  </a:lnTo>
                  <a:lnTo>
                    <a:pt x="527176" y="812500"/>
                  </a:lnTo>
                  <a:lnTo>
                    <a:pt x="464579" y="809115"/>
                  </a:lnTo>
                  <a:lnTo>
                    <a:pt x="410935" y="801303"/>
                  </a:lnTo>
                  <a:lnTo>
                    <a:pt x="366354" y="789993"/>
                  </a:lnTo>
                  <a:lnTo>
                    <a:pt x="304925" y="760609"/>
                  </a:lnTo>
                  <a:lnTo>
                    <a:pt x="281337" y="728419"/>
                  </a:lnTo>
                  <a:lnTo>
                    <a:pt x="234454" y="390980"/>
                  </a:lnTo>
                  <a:lnTo>
                    <a:pt x="597559" y="423278"/>
                  </a:lnTo>
                  <a:lnTo>
                    <a:pt x="604705" y="423666"/>
                  </a:lnTo>
                  <a:lnTo>
                    <a:pt x="611827" y="423662"/>
                  </a:lnTo>
                  <a:lnTo>
                    <a:pt x="618908" y="423269"/>
                  </a:lnTo>
                  <a:lnTo>
                    <a:pt x="625932" y="422491"/>
                  </a:lnTo>
                  <a:lnTo>
                    <a:pt x="928630" y="380434"/>
                  </a:lnTo>
                  <a:lnTo>
                    <a:pt x="928630" y="731655"/>
                  </a:lnTo>
                  <a:lnTo>
                    <a:pt x="886527" y="750493"/>
                  </a:lnTo>
                  <a:lnTo>
                    <a:pt x="827226" y="770813"/>
                  </a:lnTo>
                  <a:lnTo>
                    <a:pt x="757985" y="788379"/>
                  </a:lnTo>
                  <a:lnTo>
                    <a:pt x="678684" y="802256"/>
                  </a:lnTo>
                  <a:close/>
                </a:path>
                <a:path w="929004" h="812800">
                  <a:moveTo>
                    <a:pt x="928630" y="380434"/>
                  </a:moveTo>
                  <a:lnTo>
                    <a:pt x="625932" y="422491"/>
                  </a:lnTo>
                  <a:lnTo>
                    <a:pt x="632913" y="421322"/>
                  </a:lnTo>
                  <a:lnTo>
                    <a:pt x="639889" y="419749"/>
                  </a:lnTo>
                  <a:lnTo>
                    <a:pt x="646899" y="417758"/>
                  </a:lnTo>
                  <a:lnTo>
                    <a:pt x="653981" y="415332"/>
                  </a:lnTo>
                  <a:lnTo>
                    <a:pt x="928630" y="310414"/>
                  </a:lnTo>
                  <a:lnTo>
                    <a:pt x="928630" y="380434"/>
                  </a:lnTo>
                  <a:close/>
                </a:path>
                <a:path w="929004" h="812800">
                  <a:moveTo>
                    <a:pt x="617408" y="337666"/>
                  </a:moveTo>
                  <a:lnTo>
                    <a:pt x="611009" y="338555"/>
                  </a:lnTo>
                  <a:lnTo>
                    <a:pt x="607780" y="338621"/>
                  </a:lnTo>
                  <a:lnTo>
                    <a:pt x="38414" y="287967"/>
                  </a:lnTo>
                  <a:lnTo>
                    <a:pt x="24465" y="284299"/>
                  </a:lnTo>
                  <a:lnTo>
                    <a:pt x="12826" y="276413"/>
                  </a:lnTo>
                  <a:lnTo>
                    <a:pt x="4377" y="265161"/>
                  </a:lnTo>
                  <a:lnTo>
                    <a:pt x="0" y="251393"/>
                  </a:lnTo>
                  <a:lnTo>
                    <a:pt x="458" y="236953"/>
                  </a:lnTo>
                  <a:lnTo>
                    <a:pt x="26986" y="205720"/>
                  </a:lnTo>
                  <a:lnTo>
                    <a:pt x="560967" y="1770"/>
                  </a:lnTo>
                  <a:lnTo>
                    <a:pt x="573708" y="0"/>
                  </a:lnTo>
                  <a:lnTo>
                    <a:pt x="928630" y="31574"/>
                  </a:lnTo>
                  <a:lnTo>
                    <a:pt x="928630" y="219176"/>
                  </a:lnTo>
                  <a:lnTo>
                    <a:pt x="620509" y="336853"/>
                  </a:lnTo>
                  <a:lnTo>
                    <a:pt x="617408" y="337666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3378" y="2185033"/>
              <a:ext cx="1059815" cy="984885"/>
            </a:xfrm>
            <a:custGeom>
              <a:avLst/>
              <a:gdLst/>
              <a:ahLst/>
              <a:cxnLst/>
              <a:rect l="l" t="t" r="r" b="b"/>
              <a:pathLst>
                <a:path w="1059815" h="984885">
                  <a:moveTo>
                    <a:pt x="773191" y="971682"/>
                  </a:moveTo>
                  <a:lnTo>
                    <a:pt x="693198" y="980745"/>
                  </a:lnTo>
                  <a:lnTo>
                    <a:pt x="621056" y="984818"/>
                  </a:lnTo>
                  <a:lnTo>
                    <a:pt x="556530" y="984237"/>
                  </a:lnTo>
                  <a:lnTo>
                    <a:pt x="499386" y="979340"/>
                  </a:lnTo>
                  <a:lnTo>
                    <a:pt x="449388" y="970463"/>
                  </a:lnTo>
                  <a:lnTo>
                    <a:pt x="406300" y="957944"/>
                  </a:lnTo>
                  <a:lnTo>
                    <a:pt x="369888" y="942118"/>
                  </a:lnTo>
                  <a:lnTo>
                    <a:pt x="316150" y="901896"/>
                  </a:lnTo>
                  <a:lnTo>
                    <a:pt x="286293" y="852492"/>
                  </a:lnTo>
                  <a:lnTo>
                    <a:pt x="230140" y="468258"/>
                  </a:lnTo>
                  <a:lnTo>
                    <a:pt x="113661" y="457894"/>
                  </a:lnTo>
                  <a:lnTo>
                    <a:pt x="71659" y="446867"/>
                  </a:lnTo>
                  <a:lnTo>
                    <a:pt x="36767" y="423303"/>
                  </a:lnTo>
                  <a:lnTo>
                    <a:pt x="11986" y="390239"/>
                  </a:lnTo>
                  <a:lnTo>
                    <a:pt x="0" y="303977"/>
                  </a:lnTo>
                  <a:lnTo>
                    <a:pt x="14833" y="265400"/>
                  </a:lnTo>
                  <a:lnTo>
                    <a:pt x="41989" y="233207"/>
                  </a:lnTo>
                  <a:lnTo>
                    <a:pt x="79413" y="211136"/>
                  </a:lnTo>
                  <a:lnTo>
                    <a:pt x="610328" y="8341"/>
                  </a:lnTo>
                  <a:lnTo>
                    <a:pt x="652563" y="2"/>
                  </a:lnTo>
                  <a:lnTo>
                    <a:pt x="659571" y="0"/>
                  </a:lnTo>
                  <a:lnTo>
                    <a:pt x="666712" y="387"/>
                  </a:lnTo>
                  <a:lnTo>
                    <a:pt x="1030294" y="32739"/>
                  </a:lnTo>
                  <a:lnTo>
                    <a:pt x="646889" y="86008"/>
                  </a:lnTo>
                  <a:lnTo>
                    <a:pt x="643763" y="86813"/>
                  </a:lnTo>
                  <a:lnTo>
                    <a:pt x="109779" y="290740"/>
                  </a:lnTo>
                  <a:lnTo>
                    <a:pt x="83251" y="321984"/>
                  </a:lnTo>
                  <a:lnTo>
                    <a:pt x="82794" y="336425"/>
                  </a:lnTo>
                  <a:lnTo>
                    <a:pt x="87170" y="350186"/>
                  </a:lnTo>
                  <a:lnTo>
                    <a:pt x="121208" y="372999"/>
                  </a:lnTo>
                  <a:lnTo>
                    <a:pt x="687324" y="423388"/>
                  </a:lnTo>
                  <a:lnTo>
                    <a:pt x="690561" y="423643"/>
                  </a:lnTo>
                  <a:lnTo>
                    <a:pt x="693790" y="423576"/>
                  </a:lnTo>
                  <a:lnTo>
                    <a:pt x="1059471" y="372770"/>
                  </a:lnTo>
                  <a:lnTo>
                    <a:pt x="1059471" y="372901"/>
                  </a:lnTo>
                  <a:lnTo>
                    <a:pt x="317238" y="476025"/>
                  </a:lnTo>
                  <a:lnTo>
                    <a:pt x="364121" y="813464"/>
                  </a:lnTo>
                  <a:lnTo>
                    <a:pt x="371120" y="829441"/>
                  </a:lnTo>
                  <a:lnTo>
                    <a:pt x="413757" y="861157"/>
                  </a:lnTo>
                  <a:lnTo>
                    <a:pt x="493719" y="886344"/>
                  </a:lnTo>
                  <a:lnTo>
                    <a:pt x="547372" y="894158"/>
                  </a:lnTo>
                  <a:lnTo>
                    <a:pt x="609967" y="897544"/>
                  </a:lnTo>
                  <a:lnTo>
                    <a:pt x="681376" y="895569"/>
                  </a:lnTo>
                  <a:lnTo>
                    <a:pt x="761468" y="887301"/>
                  </a:lnTo>
                  <a:lnTo>
                    <a:pt x="1059471" y="845898"/>
                  </a:lnTo>
                  <a:lnTo>
                    <a:pt x="1059471" y="894329"/>
                  </a:lnTo>
                  <a:lnTo>
                    <a:pt x="1038698" y="904409"/>
                  </a:lnTo>
                  <a:lnTo>
                    <a:pt x="985054" y="924699"/>
                  </a:lnTo>
                  <a:lnTo>
                    <a:pt x="923134" y="942848"/>
                  </a:lnTo>
                  <a:lnTo>
                    <a:pt x="852619" y="958595"/>
                  </a:lnTo>
                  <a:lnTo>
                    <a:pt x="773191" y="971682"/>
                  </a:lnTo>
                  <a:close/>
                </a:path>
                <a:path w="1059815" h="984885">
                  <a:moveTo>
                    <a:pt x="1059471" y="120887"/>
                  </a:moveTo>
                  <a:lnTo>
                    <a:pt x="656492" y="85045"/>
                  </a:lnTo>
                  <a:lnTo>
                    <a:pt x="653288" y="85119"/>
                  </a:lnTo>
                  <a:lnTo>
                    <a:pt x="1030294" y="32739"/>
                  </a:lnTo>
                  <a:lnTo>
                    <a:pt x="1059471" y="35335"/>
                  </a:lnTo>
                  <a:lnTo>
                    <a:pt x="1059471" y="120887"/>
                  </a:lnTo>
                  <a:close/>
                </a:path>
                <a:path w="1059815" h="984885">
                  <a:moveTo>
                    <a:pt x="1059471" y="372770"/>
                  </a:moveTo>
                  <a:lnTo>
                    <a:pt x="700189" y="422687"/>
                  </a:lnTo>
                  <a:lnTo>
                    <a:pt x="703290" y="421874"/>
                  </a:lnTo>
                  <a:lnTo>
                    <a:pt x="1059471" y="285860"/>
                  </a:lnTo>
                  <a:lnTo>
                    <a:pt x="1059471" y="372770"/>
                  </a:lnTo>
                  <a:close/>
                </a:path>
                <a:path w="1059815" h="984885">
                  <a:moveTo>
                    <a:pt x="708704" y="507537"/>
                  </a:moveTo>
                  <a:lnTo>
                    <a:pt x="701660" y="508317"/>
                  </a:lnTo>
                  <a:lnTo>
                    <a:pt x="694496" y="508708"/>
                  </a:lnTo>
                  <a:lnTo>
                    <a:pt x="687482" y="508712"/>
                  </a:lnTo>
                  <a:lnTo>
                    <a:pt x="680332" y="508325"/>
                  </a:lnTo>
                  <a:lnTo>
                    <a:pt x="317238" y="476025"/>
                  </a:lnTo>
                  <a:lnTo>
                    <a:pt x="1059471" y="372901"/>
                  </a:lnTo>
                  <a:lnTo>
                    <a:pt x="1059471" y="377101"/>
                  </a:lnTo>
                  <a:lnTo>
                    <a:pt x="736752" y="500367"/>
                  </a:lnTo>
                  <a:lnTo>
                    <a:pt x="729670" y="502800"/>
                  </a:lnTo>
                  <a:lnTo>
                    <a:pt x="722662" y="504795"/>
                  </a:lnTo>
                  <a:lnTo>
                    <a:pt x="715620" y="506379"/>
                  </a:lnTo>
                  <a:lnTo>
                    <a:pt x="708704" y="507537"/>
                  </a:lnTo>
                  <a:close/>
                </a:path>
                <a:path w="1059815" h="984885">
                  <a:moveTo>
                    <a:pt x="1059471" y="845898"/>
                  </a:moveTo>
                  <a:lnTo>
                    <a:pt x="761468" y="887301"/>
                  </a:lnTo>
                  <a:lnTo>
                    <a:pt x="840780" y="873422"/>
                  </a:lnTo>
                  <a:lnTo>
                    <a:pt x="910022" y="855855"/>
                  </a:lnTo>
                  <a:lnTo>
                    <a:pt x="969324" y="835533"/>
                  </a:lnTo>
                  <a:lnTo>
                    <a:pt x="1018815" y="813388"/>
                  </a:lnTo>
                  <a:lnTo>
                    <a:pt x="1058624" y="790352"/>
                  </a:lnTo>
                  <a:lnTo>
                    <a:pt x="1059471" y="789709"/>
                  </a:lnTo>
                  <a:lnTo>
                    <a:pt x="1059471" y="845898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543651" y="4551953"/>
            <a:ext cx="1019810" cy="921385"/>
            <a:chOff x="6543651" y="4551953"/>
            <a:chExt cx="1019810" cy="921385"/>
          </a:xfrm>
        </p:grpSpPr>
        <p:sp>
          <p:nvSpPr>
            <p:cNvPr id="31" name="object 31"/>
            <p:cNvSpPr/>
            <p:nvPr/>
          </p:nvSpPr>
          <p:spPr>
            <a:xfrm>
              <a:off x="6635762" y="4594385"/>
              <a:ext cx="927100" cy="795655"/>
            </a:xfrm>
            <a:custGeom>
              <a:avLst/>
              <a:gdLst/>
              <a:ahLst/>
              <a:cxnLst/>
              <a:rect l="l" t="t" r="r" b="b"/>
              <a:pathLst>
                <a:path w="927100" h="795654">
                  <a:moveTo>
                    <a:pt x="345129" y="74531"/>
                  </a:moveTo>
                  <a:lnTo>
                    <a:pt x="338068" y="75466"/>
                  </a:lnTo>
                  <a:lnTo>
                    <a:pt x="331136" y="75508"/>
                  </a:lnTo>
                  <a:lnTo>
                    <a:pt x="323974" y="77147"/>
                  </a:lnTo>
                  <a:lnTo>
                    <a:pt x="280213" y="91402"/>
                  </a:lnTo>
                  <a:lnTo>
                    <a:pt x="239267" y="113471"/>
                  </a:lnTo>
                  <a:lnTo>
                    <a:pt x="202086" y="142740"/>
                  </a:lnTo>
                  <a:lnTo>
                    <a:pt x="169622" y="178592"/>
                  </a:lnTo>
                  <a:lnTo>
                    <a:pt x="140985" y="224203"/>
                  </a:lnTo>
                  <a:lnTo>
                    <a:pt x="121802" y="273253"/>
                  </a:lnTo>
                  <a:lnTo>
                    <a:pt x="112559" y="324029"/>
                  </a:lnTo>
                  <a:lnTo>
                    <a:pt x="113744" y="374817"/>
                  </a:lnTo>
                  <a:lnTo>
                    <a:pt x="54597" y="329899"/>
                  </a:lnTo>
                  <a:lnTo>
                    <a:pt x="18674" y="288121"/>
                  </a:lnTo>
                  <a:lnTo>
                    <a:pt x="832" y="233496"/>
                  </a:lnTo>
                  <a:lnTo>
                    <a:pt x="0" y="195110"/>
                  </a:lnTo>
                  <a:lnTo>
                    <a:pt x="7257" y="156399"/>
                  </a:lnTo>
                  <a:lnTo>
                    <a:pt x="22225" y="118691"/>
                  </a:lnTo>
                  <a:lnTo>
                    <a:pt x="44521" y="83313"/>
                  </a:lnTo>
                  <a:lnTo>
                    <a:pt x="70709" y="54280"/>
                  </a:lnTo>
                  <a:lnTo>
                    <a:pt x="132532" y="13761"/>
                  </a:lnTo>
                  <a:lnTo>
                    <a:pt x="198808" y="0"/>
                  </a:lnTo>
                  <a:lnTo>
                    <a:pt x="229721" y="3303"/>
                  </a:lnTo>
                  <a:lnTo>
                    <a:pt x="258698" y="12977"/>
                  </a:lnTo>
                  <a:lnTo>
                    <a:pt x="285016" y="28864"/>
                  </a:lnTo>
                  <a:lnTo>
                    <a:pt x="345129" y="74531"/>
                  </a:lnTo>
                  <a:close/>
                </a:path>
                <a:path w="927100" h="795654">
                  <a:moveTo>
                    <a:pt x="510460" y="578890"/>
                  </a:moveTo>
                  <a:lnTo>
                    <a:pt x="505573" y="601907"/>
                  </a:lnTo>
                  <a:lnTo>
                    <a:pt x="502734" y="625058"/>
                  </a:lnTo>
                  <a:lnTo>
                    <a:pt x="502039" y="648203"/>
                  </a:lnTo>
                  <a:lnTo>
                    <a:pt x="503586" y="671204"/>
                  </a:lnTo>
                  <a:lnTo>
                    <a:pt x="228725" y="462234"/>
                  </a:lnTo>
                  <a:lnTo>
                    <a:pt x="202424" y="434611"/>
                  </a:lnTo>
                  <a:lnTo>
                    <a:pt x="184931" y="401082"/>
                  </a:lnTo>
                  <a:lnTo>
                    <a:pt x="176264" y="363326"/>
                  </a:lnTo>
                  <a:lnTo>
                    <a:pt x="176439" y="323022"/>
                  </a:lnTo>
                  <a:lnTo>
                    <a:pt x="510460" y="578890"/>
                  </a:lnTo>
                  <a:close/>
                </a:path>
                <a:path w="927100" h="795654">
                  <a:moveTo>
                    <a:pt x="608218" y="428756"/>
                  </a:moveTo>
                  <a:lnTo>
                    <a:pt x="570715" y="463873"/>
                  </a:lnTo>
                  <a:lnTo>
                    <a:pt x="537841" y="511321"/>
                  </a:lnTo>
                  <a:lnTo>
                    <a:pt x="521347" y="547461"/>
                  </a:lnTo>
                  <a:lnTo>
                    <a:pt x="183455" y="288620"/>
                  </a:lnTo>
                  <a:lnTo>
                    <a:pt x="197895" y="251923"/>
                  </a:lnTo>
                  <a:lnTo>
                    <a:pt x="219757" y="216997"/>
                  </a:lnTo>
                  <a:lnTo>
                    <a:pt x="256355" y="179616"/>
                  </a:lnTo>
                  <a:lnTo>
                    <a:pt x="269843" y="169545"/>
                  </a:lnTo>
                  <a:lnTo>
                    <a:pt x="608218" y="428756"/>
                  </a:lnTo>
                  <a:close/>
                </a:path>
                <a:path w="927100" h="795654">
                  <a:moveTo>
                    <a:pt x="737264" y="372463"/>
                  </a:moveTo>
                  <a:lnTo>
                    <a:pt x="729491" y="373439"/>
                  </a:lnTo>
                  <a:lnTo>
                    <a:pt x="721798" y="374078"/>
                  </a:lnTo>
                  <a:lnTo>
                    <a:pt x="713947" y="375861"/>
                  </a:lnTo>
                  <a:lnTo>
                    <a:pt x="693262" y="381569"/>
                  </a:lnTo>
                  <a:lnTo>
                    <a:pt x="673115" y="389126"/>
                  </a:lnTo>
                  <a:lnTo>
                    <a:pt x="653570" y="398391"/>
                  </a:lnTo>
                  <a:lnTo>
                    <a:pt x="634689" y="409225"/>
                  </a:lnTo>
                  <a:lnTo>
                    <a:pt x="299560" y="152477"/>
                  </a:lnTo>
                  <a:lnTo>
                    <a:pt x="341461" y="138389"/>
                  </a:lnTo>
                  <a:lnTo>
                    <a:pt x="383615" y="135004"/>
                  </a:lnTo>
                  <a:lnTo>
                    <a:pt x="423925" y="142887"/>
                  </a:lnTo>
                  <a:lnTo>
                    <a:pt x="460295" y="162605"/>
                  </a:lnTo>
                  <a:lnTo>
                    <a:pt x="460571" y="162816"/>
                  </a:lnTo>
                  <a:lnTo>
                    <a:pt x="460767" y="163100"/>
                  </a:lnTo>
                  <a:lnTo>
                    <a:pt x="461043" y="163311"/>
                  </a:lnTo>
                  <a:lnTo>
                    <a:pt x="461387" y="162832"/>
                  </a:lnTo>
                  <a:lnTo>
                    <a:pt x="737264" y="372463"/>
                  </a:lnTo>
                  <a:close/>
                </a:path>
                <a:path w="927100" h="795654">
                  <a:moveTo>
                    <a:pt x="895126" y="579323"/>
                  </a:moveTo>
                  <a:lnTo>
                    <a:pt x="834013" y="601167"/>
                  </a:lnTo>
                  <a:lnTo>
                    <a:pt x="781920" y="647578"/>
                  </a:lnTo>
                  <a:lnTo>
                    <a:pt x="751038" y="707840"/>
                  </a:lnTo>
                  <a:lnTo>
                    <a:pt x="744370" y="772500"/>
                  </a:lnTo>
                  <a:lnTo>
                    <a:pt x="627343" y="756273"/>
                  </a:lnTo>
                  <a:lnTo>
                    <a:pt x="578788" y="708316"/>
                  </a:lnTo>
                  <a:lnTo>
                    <a:pt x="566403" y="662845"/>
                  </a:lnTo>
                  <a:lnTo>
                    <a:pt x="567301" y="613545"/>
                  </a:lnTo>
                  <a:lnTo>
                    <a:pt x="581677" y="563484"/>
                  </a:lnTo>
                  <a:lnTo>
                    <a:pt x="609724" y="515730"/>
                  </a:lnTo>
                  <a:lnTo>
                    <a:pt x="643575" y="480245"/>
                  </a:lnTo>
                  <a:lnTo>
                    <a:pt x="682179" y="454472"/>
                  </a:lnTo>
                  <a:lnTo>
                    <a:pt x="723482" y="438838"/>
                  </a:lnTo>
                  <a:lnTo>
                    <a:pt x="765429" y="433773"/>
                  </a:lnTo>
                  <a:lnTo>
                    <a:pt x="805964" y="439706"/>
                  </a:lnTo>
                  <a:lnTo>
                    <a:pt x="843033" y="457066"/>
                  </a:lnTo>
                  <a:lnTo>
                    <a:pt x="845408" y="460432"/>
                  </a:lnTo>
                  <a:lnTo>
                    <a:pt x="847729" y="463858"/>
                  </a:lnTo>
                  <a:lnTo>
                    <a:pt x="849473" y="467671"/>
                  </a:lnTo>
                  <a:lnTo>
                    <a:pt x="895126" y="579323"/>
                  </a:lnTo>
                  <a:close/>
                </a:path>
                <a:path w="927100" h="795654">
                  <a:moveTo>
                    <a:pt x="927088" y="657345"/>
                  </a:moveTo>
                  <a:lnTo>
                    <a:pt x="927088" y="792419"/>
                  </a:lnTo>
                  <a:lnTo>
                    <a:pt x="919354" y="795074"/>
                  </a:lnTo>
                  <a:lnTo>
                    <a:pt x="914106" y="795398"/>
                  </a:lnTo>
                  <a:lnTo>
                    <a:pt x="904713" y="794492"/>
                  </a:lnTo>
                  <a:lnTo>
                    <a:pt x="901325" y="794233"/>
                  </a:lnTo>
                  <a:lnTo>
                    <a:pt x="777550" y="777094"/>
                  </a:lnTo>
                  <a:lnTo>
                    <a:pt x="776039" y="749649"/>
                  </a:lnTo>
                  <a:lnTo>
                    <a:pt x="780260" y="721443"/>
                  </a:lnTo>
                  <a:lnTo>
                    <a:pt x="806996" y="666811"/>
                  </a:lnTo>
                  <a:lnTo>
                    <a:pt x="853541" y="626109"/>
                  </a:lnTo>
                  <a:lnTo>
                    <a:pt x="907356" y="609124"/>
                  </a:lnTo>
                  <a:lnTo>
                    <a:pt x="927088" y="657345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543651" y="4551953"/>
              <a:ext cx="1019810" cy="921385"/>
            </a:xfrm>
            <a:custGeom>
              <a:avLst/>
              <a:gdLst/>
              <a:ahLst/>
              <a:cxnLst/>
              <a:rect l="l" t="t" r="r" b="b"/>
              <a:pathLst>
                <a:path w="1019809" h="921385">
                  <a:moveTo>
                    <a:pt x="1019198" y="829041"/>
                  </a:moveTo>
                  <a:lnTo>
                    <a:pt x="1019198" y="911018"/>
                  </a:lnTo>
                  <a:lnTo>
                    <a:pt x="990648" y="920824"/>
                  </a:lnTo>
                  <a:lnTo>
                    <a:pt x="981149" y="921329"/>
                  </a:lnTo>
                  <a:lnTo>
                    <a:pt x="970500" y="921051"/>
                  </a:lnTo>
                  <a:lnTo>
                    <a:pt x="681639" y="881950"/>
                  </a:lnTo>
                  <a:lnTo>
                    <a:pt x="637201" y="866184"/>
                  </a:lnTo>
                  <a:lnTo>
                    <a:pt x="255406" y="577094"/>
                  </a:lnTo>
                  <a:lnTo>
                    <a:pt x="255079" y="576961"/>
                  </a:lnTo>
                  <a:lnTo>
                    <a:pt x="254757" y="576871"/>
                  </a:lnTo>
                  <a:lnTo>
                    <a:pt x="254448" y="576673"/>
                  </a:lnTo>
                  <a:lnTo>
                    <a:pt x="253921" y="576238"/>
                  </a:lnTo>
                  <a:lnTo>
                    <a:pt x="253545" y="575739"/>
                  </a:lnTo>
                  <a:lnTo>
                    <a:pt x="79329" y="443336"/>
                  </a:lnTo>
                  <a:lnTo>
                    <a:pt x="50108" y="415755"/>
                  </a:lnTo>
                  <a:lnTo>
                    <a:pt x="27023" y="382932"/>
                  </a:lnTo>
                  <a:lnTo>
                    <a:pt x="10569" y="345709"/>
                  </a:lnTo>
                  <a:lnTo>
                    <a:pt x="1241" y="304932"/>
                  </a:lnTo>
                  <a:lnTo>
                    <a:pt x="0" y="254184"/>
                  </a:lnTo>
                  <a:lnTo>
                    <a:pt x="9245" y="203324"/>
                  </a:lnTo>
                  <a:lnTo>
                    <a:pt x="28513" y="154062"/>
                  </a:lnTo>
                  <a:lnTo>
                    <a:pt x="42088" y="132425"/>
                  </a:lnTo>
                  <a:lnTo>
                    <a:pt x="63842" y="296639"/>
                  </a:lnTo>
                  <a:lnTo>
                    <a:pt x="70328" y="325249"/>
                  </a:lnTo>
                  <a:lnTo>
                    <a:pt x="81683" y="351259"/>
                  </a:lnTo>
                  <a:lnTo>
                    <a:pt x="97559" y="374058"/>
                  </a:lnTo>
                  <a:lnTo>
                    <a:pt x="117605" y="393033"/>
                  </a:lnTo>
                  <a:lnTo>
                    <a:pt x="176753" y="437960"/>
                  </a:lnTo>
                  <a:lnTo>
                    <a:pt x="175568" y="387169"/>
                  </a:lnTo>
                  <a:lnTo>
                    <a:pt x="184810" y="336389"/>
                  </a:lnTo>
                  <a:lnTo>
                    <a:pt x="203993" y="287338"/>
                  </a:lnTo>
                  <a:lnTo>
                    <a:pt x="217903" y="265188"/>
                  </a:lnTo>
                  <a:lnTo>
                    <a:pt x="239269" y="426469"/>
                  </a:lnTo>
                  <a:lnTo>
                    <a:pt x="247935" y="464226"/>
                  </a:lnTo>
                  <a:lnTo>
                    <a:pt x="265426" y="497758"/>
                  </a:lnTo>
                  <a:lnTo>
                    <a:pt x="291727" y="525387"/>
                  </a:lnTo>
                  <a:lnTo>
                    <a:pt x="566585" y="734339"/>
                  </a:lnTo>
                  <a:lnTo>
                    <a:pt x="565039" y="711342"/>
                  </a:lnTo>
                  <a:lnTo>
                    <a:pt x="565734" y="688198"/>
                  </a:lnTo>
                  <a:lnTo>
                    <a:pt x="568574" y="665051"/>
                  </a:lnTo>
                  <a:lnTo>
                    <a:pt x="573462" y="642043"/>
                  </a:lnTo>
                  <a:lnTo>
                    <a:pt x="567598" y="597782"/>
                  </a:lnTo>
                  <a:lnTo>
                    <a:pt x="584349" y="610614"/>
                  </a:lnTo>
                  <a:lnTo>
                    <a:pt x="592038" y="592348"/>
                  </a:lnTo>
                  <a:lnTo>
                    <a:pt x="600842" y="574466"/>
                  </a:lnTo>
                  <a:lnTo>
                    <a:pt x="607760" y="562606"/>
                  </a:lnTo>
                  <a:lnTo>
                    <a:pt x="629406" y="726005"/>
                  </a:lnTo>
                  <a:lnTo>
                    <a:pt x="641791" y="771477"/>
                  </a:lnTo>
                  <a:lnTo>
                    <a:pt x="667266" y="810051"/>
                  </a:lnTo>
                  <a:lnTo>
                    <a:pt x="807373" y="835661"/>
                  </a:lnTo>
                  <a:lnTo>
                    <a:pt x="807588" y="803274"/>
                  </a:lnTo>
                  <a:lnTo>
                    <a:pt x="814041" y="770997"/>
                  </a:lnTo>
                  <a:lnTo>
                    <a:pt x="826547" y="739819"/>
                  </a:lnTo>
                  <a:lnTo>
                    <a:pt x="827126" y="738902"/>
                  </a:lnTo>
                  <a:lnTo>
                    <a:pt x="840550" y="840238"/>
                  </a:lnTo>
                  <a:lnTo>
                    <a:pt x="964325" y="857376"/>
                  </a:lnTo>
                  <a:lnTo>
                    <a:pt x="967714" y="857644"/>
                  </a:lnTo>
                  <a:lnTo>
                    <a:pt x="977106" y="858541"/>
                  </a:lnTo>
                  <a:lnTo>
                    <a:pt x="982394" y="858213"/>
                  </a:lnTo>
                  <a:lnTo>
                    <a:pt x="1000032" y="852155"/>
                  </a:lnTo>
                  <a:lnTo>
                    <a:pt x="1013586" y="840190"/>
                  </a:lnTo>
                  <a:lnTo>
                    <a:pt x="1019198" y="829041"/>
                  </a:lnTo>
                  <a:close/>
                </a:path>
                <a:path w="1019809" h="921385">
                  <a:moveTo>
                    <a:pt x="396442" y="49448"/>
                  </a:moveTo>
                  <a:lnTo>
                    <a:pt x="408129" y="137674"/>
                  </a:lnTo>
                  <a:lnTo>
                    <a:pt x="348016" y="91999"/>
                  </a:lnTo>
                  <a:lnTo>
                    <a:pt x="321703" y="76121"/>
                  </a:lnTo>
                  <a:lnTo>
                    <a:pt x="292725" y="66448"/>
                  </a:lnTo>
                  <a:lnTo>
                    <a:pt x="261810" y="63144"/>
                  </a:lnTo>
                  <a:lnTo>
                    <a:pt x="229681" y="66372"/>
                  </a:lnTo>
                  <a:lnTo>
                    <a:pt x="163294" y="94073"/>
                  </a:lnTo>
                  <a:lnTo>
                    <a:pt x="107529" y="146447"/>
                  </a:lnTo>
                  <a:lnTo>
                    <a:pt x="85233" y="181827"/>
                  </a:lnTo>
                  <a:lnTo>
                    <a:pt x="70265" y="219534"/>
                  </a:lnTo>
                  <a:lnTo>
                    <a:pt x="63008" y="258245"/>
                  </a:lnTo>
                  <a:lnTo>
                    <a:pt x="63842" y="296639"/>
                  </a:lnTo>
                  <a:lnTo>
                    <a:pt x="42088" y="132425"/>
                  </a:lnTo>
                  <a:lnTo>
                    <a:pt x="92147" y="69856"/>
                  </a:lnTo>
                  <a:lnTo>
                    <a:pt x="131205" y="39672"/>
                  </a:lnTo>
                  <a:lnTo>
                    <a:pt x="173294" y="17804"/>
                  </a:lnTo>
                  <a:lnTo>
                    <a:pt x="217189" y="4498"/>
                  </a:lnTo>
                  <a:lnTo>
                    <a:pt x="261668" y="0"/>
                  </a:lnTo>
                  <a:lnTo>
                    <a:pt x="305510" y="4554"/>
                  </a:lnTo>
                  <a:lnTo>
                    <a:pt x="347490" y="18409"/>
                  </a:lnTo>
                  <a:lnTo>
                    <a:pt x="386387" y="41808"/>
                  </a:lnTo>
                  <a:lnTo>
                    <a:pt x="396442" y="49448"/>
                  </a:lnTo>
                  <a:close/>
                </a:path>
                <a:path w="1019809" h="921385">
                  <a:moveTo>
                    <a:pt x="567598" y="597782"/>
                  </a:moveTo>
                  <a:lnTo>
                    <a:pt x="573462" y="642043"/>
                  </a:lnTo>
                  <a:lnTo>
                    <a:pt x="239439" y="386166"/>
                  </a:lnTo>
                  <a:lnTo>
                    <a:pt x="239269" y="426469"/>
                  </a:lnTo>
                  <a:lnTo>
                    <a:pt x="217903" y="265188"/>
                  </a:lnTo>
                  <a:lnTo>
                    <a:pt x="232011" y="242724"/>
                  </a:lnTo>
                  <a:lnTo>
                    <a:pt x="246457" y="351772"/>
                  </a:lnTo>
                  <a:lnTo>
                    <a:pt x="567598" y="597782"/>
                  </a:lnTo>
                  <a:close/>
                </a:path>
                <a:path w="1019809" h="921385">
                  <a:moveTo>
                    <a:pt x="665351" y="447609"/>
                  </a:moveTo>
                  <a:lnTo>
                    <a:pt x="671220" y="491908"/>
                  </a:lnTo>
                  <a:lnTo>
                    <a:pt x="332845" y="232697"/>
                  </a:lnTo>
                  <a:lnTo>
                    <a:pt x="319357" y="242767"/>
                  </a:lnTo>
                  <a:lnTo>
                    <a:pt x="282756" y="280132"/>
                  </a:lnTo>
                  <a:lnTo>
                    <a:pt x="260896" y="315073"/>
                  </a:lnTo>
                  <a:lnTo>
                    <a:pt x="246457" y="351772"/>
                  </a:lnTo>
                  <a:lnTo>
                    <a:pt x="232011" y="242724"/>
                  </a:lnTo>
                  <a:lnTo>
                    <a:pt x="265095" y="205882"/>
                  </a:lnTo>
                  <a:lnTo>
                    <a:pt x="302276" y="176614"/>
                  </a:lnTo>
                  <a:lnTo>
                    <a:pt x="343222" y="154545"/>
                  </a:lnTo>
                  <a:lnTo>
                    <a:pt x="354004" y="151032"/>
                  </a:lnTo>
                  <a:lnTo>
                    <a:pt x="362562" y="215630"/>
                  </a:lnTo>
                  <a:lnTo>
                    <a:pt x="665351" y="447609"/>
                  </a:lnTo>
                  <a:close/>
                </a:path>
                <a:path w="1019809" h="921385">
                  <a:moveTo>
                    <a:pt x="788584" y="347435"/>
                  </a:moveTo>
                  <a:lnTo>
                    <a:pt x="800265" y="435615"/>
                  </a:lnTo>
                  <a:lnTo>
                    <a:pt x="524390" y="225993"/>
                  </a:lnTo>
                  <a:lnTo>
                    <a:pt x="524046" y="226472"/>
                  </a:lnTo>
                  <a:lnTo>
                    <a:pt x="523769" y="226252"/>
                  </a:lnTo>
                  <a:lnTo>
                    <a:pt x="523572" y="225968"/>
                  </a:lnTo>
                  <a:lnTo>
                    <a:pt x="523297" y="225757"/>
                  </a:lnTo>
                  <a:lnTo>
                    <a:pt x="486927" y="206043"/>
                  </a:lnTo>
                  <a:lnTo>
                    <a:pt x="446617" y="198159"/>
                  </a:lnTo>
                  <a:lnTo>
                    <a:pt x="404463" y="201543"/>
                  </a:lnTo>
                  <a:lnTo>
                    <a:pt x="362562" y="215630"/>
                  </a:lnTo>
                  <a:lnTo>
                    <a:pt x="354004" y="151032"/>
                  </a:lnTo>
                  <a:lnTo>
                    <a:pt x="386983" y="140290"/>
                  </a:lnTo>
                  <a:lnTo>
                    <a:pt x="394137" y="138652"/>
                  </a:lnTo>
                  <a:lnTo>
                    <a:pt x="401068" y="138610"/>
                  </a:lnTo>
                  <a:lnTo>
                    <a:pt x="408129" y="137674"/>
                  </a:lnTo>
                  <a:lnTo>
                    <a:pt x="396442" y="49448"/>
                  </a:lnTo>
                  <a:lnTo>
                    <a:pt x="788584" y="347435"/>
                  </a:lnTo>
                  <a:close/>
                </a:path>
                <a:path w="1019809" h="921385">
                  <a:moveTo>
                    <a:pt x="933685" y="457960"/>
                  </a:moveTo>
                  <a:lnTo>
                    <a:pt x="958128" y="642476"/>
                  </a:lnTo>
                  <a:lnTo>
                    <a:pt x="912482" y="530814"/>
                  </a:lnTo>
                  <a:lnTo>
                    <a:pt x="910729" y="527002"/>
                  </a:lnTo>
                  <a:lnTo>
                    <a:pt x="908408" y="523576"/>
                  </a:lnTo>
                  <a:lnTo>
                    <a:pt x="906036" y="520227"/>
                  </a:lnTo>
                  <a:lnTo>
                    <a:pt x="868967" y="502864"/>
                  </a:lnTo>
                  <a:lnTo>
                    <a:pt x="828433" y="496930"/>
                  </a:lnTo>
                  <a:lnTo>
                    <a:pt x="786488" y="501994"/>
                  </a:lnTo>
                  <a:lnTo>
                    <a:pt x="745185" y="517628"/>
                  </a:lnTo>
                  <a:lnTo>
                    <a:pt x="706580" y="543400"/>
                  </a:lnTo>
                  <a:lnTo>
                    <a:pt x="672725" y="578882"/>
                  </a:lnTo>
                  <a:lnTo>
                    <a:pt x="644679" y="626641"/>
                  </a:lnTo>
                  <a:lnTo>
                    <a:pt x="630304" y="676704"/>
                  </a:lnTo>
                  <a:lnTo>
                    <a:pt x="629406" y="726005"/>
                  </a:lnTo>
                  <a:lnTo>
                    <a:pt x="607760" y="562606"/>
                  </a:lnTo>
                  <a:lnTo>
                    <a:pt x="633712" y="527023"/>
                  </a:lnTo>
                  <a:lnTo>
                    <a:pt x="671220" y="491908"/>
                  </a:lnTo>
                  <a:lnTo>
                    <a:pt x="665351" y="447609"/>
                  </a:lnTo>
                  <a:lnTo>
                    <a:pt x="697692" y="472386"/>
                  </a:lnTo>
                  <a:lnTo>
                    <a:pt x="716573" y="461547"/>
                  </a:lnTo>
                  <a:lnTo>
                    <a:pt x="736121" y="452280"/>
                  </a:lnTo>
                  <a:lnTo>
                    <a:pt x="756268" y="444725"/>
                  </a:lnTo>
                  <a:lnTo>
                    <a:pt x="776950" y="439022"/>
                  </a:lnTo>
                  <a:lnTo>
                    <a:pt x="784801" y="437239"/>
                  </a:lnTo>
                  <a:lnTo>
                    <a:pt x="792492" y="436583"/>
                  </a:lnTo>
                  <a:lnTo>
                    <a:pt x="800265" y="435615"/>
                  </a:lnTo>
                  <a:lnTo>
                    <a:pt x="788584" y="347435"/>
                  </a:lnTo>
                  <a:lnTo>
                    <a:pt x="931235" y="455835"/>
                  </a:lnTo>
                  <a:lnTo>
                    <a:pt x="933685" y="457960"/>
                  </a:lnTo>
                  <a:close/>
                </a:path>
                <a:path w="1019809" h="921385">
                  <a:moveTo>
                    <a:pt x="1019198" y="624885"/>
                  </a:moveTo>
                  <a:lnTo>
                    <a:pt x="1019198" y="791997"/>
                  </a:lnTo>
                  <a:lnTo>
                    <a:pt x="1017593" y="787984"/>
                  </a:lnTo>
                  <a:lnTo>
                    <a:pt x="1016349" y="784671"/>
                  </a:lnTo>
                  <a:lnTo>
                    <a:pt x="970348" y="672268"/>
                  </a:lnTo>
                  <a:lnTo>
                    <a:pt x="916533" y="689253"/>
                  </a:lnTo>
                  <a:lnTo>
                    <a:pt x="869988" y="729955"/>
                  </a:lnTo>
                  <a:lnTo>
                    <a:pt x="843253" y="784588"/>
                  </a:lnTo>
                  <a:lnTo>
                    <a:pt x="839035" y="812793"/>
                  </a:lnTo>
                  <a:lnTo>
                    <a:pt x="840550" y="840238"/>
                  </a:lnTo>
                  <a:lnTo>
                    <a:pt x="827126" y="738902"/>
                  </a:lnTo>
                  <a:lnTo>
                    <a:pt x="869324" y="684481"/>
                  </a:lnTo>
                  <a:lnTo>
                    <a:pt x="926961" y="650310"/>
                  </a:lnTo>
                  <a:lnTo>
                    <a:pt x="958128" y="642476"/>
                  </a:lnTo>
                  <a:lnTo>
                    <a:pt x="933685" y="457960"/>
                  </a:lnTo>
                  <a:lnTo>
                    <a:pt x="943215" y="466228"/>
                  </a:lnTo>
                  <a:lnTo>
                    <a:pt x="953752" y="477985"/>
                  </a:lnTo>
                  <a:lnTo>
                    <a:pt x="962746" y="490959"/>
                  </a:lnTo>
                  <a:lnTo>
                    <a:pt x="970099" y="505007"/>
                  </a:lnTo>
                  <a:lnTo>
                    <a:pt x="1019198" y="62488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6860864" y="3681374"/>
            <a:ext cx="247857" cy="2478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6603144" y="6965692"/>
            <a:ext cx="960119" cy="1459865"/>
            <a:chOff x="6603144" y="6965692"/>
            <a:chExt cx="960119" cy="1459865"/>
          </a:xfrm>
        </p:grpSpPr>
        <p:sp>
          <p:nvSpPr>
            <p:cNvPr id="35" name="object 35"/>
            <p:cNvSpPr/>
            <p:nvPr/>
          </p:nvSpPr>
          <p:spPr>
            <a:xfrm>
              <a:off x="6712132" y="7106378"/>
              <a:ext cx="850900" cy="927735"/>
            </a:xfrm>
            <a:custGeom>
              <a:avLst/>
              <a:gdLst/>
              <a:ahLst/>
              <a:cxnLst/>
              <a:rect l="l" t="t" r="r" b="b"/>
              <a:pathLst>
                <a:path w="850900" h="927734">
                  <a:moveTo>
                    <a:pt x="300131" y="851821"/>
                  </a:moveTo>
                  <a:lnTo>
                    <a:pt x="227858" y="816321"/>
                  </a:lnTo>
                  <a:lnTo>
                    <a:pt x="166284" y="780095"/>
                  </a:lnTo>
                  <a:lnTo>
                    <a:pt x="115027" y="744004"/>
                  </a:lnTo>
                  <a:lnTo>
                    <a:pt x="73700" y="708906"/>
                  </a:lnTo>
                  <a:lnTo>
                    <a:pt x="41919" y="675659"/>
                  </a:lnTo>
                  <a:lnTo>
                    <a:pt x="5454" y="618155"/>
                  </a:lnTo>
                  <a:lnTo>
                    <a:pt x="0" y="595615"/>
                  </a:lnTo>
                  <a:lnTo>
                    <a:pt x="2548" y="578360"/>
                  </a:lnTo>
                  <a:lnTo>
                    <a:pt x="141898" y="267483"/>
                  </a:lnTo>
                  <a:lnTo>
                    <a:pt x="432505" y="487565"/>
                  </a:lnTo>
                  <a:lnTo>
                    <a:pt x="438356" y="491685"/>
                  </a:lnTo>
                  <a:lnTo>
                    <a:pt x="444394" y="495462"/>
                  </a:lnTo>
                  <a:lnTo>
                    <a:pt x="450604" y="498887"/>
                  </a:lnTo>
                  <a:lnTo>
                    <a:pt x="456971" y="501955"/>
                  </a:lnTo>
                  <a:lnTo>
                    <a:pt x="806824" y="658776"/>
                  </a:lnTo>
                  <a:lnTo>
                    <a:pt x="702276" y="892013"/>
                  </a:lnTo>
                  <a:lnTo>
                    <a:pt x="691086" y="905398"/>
                  </a:lnTo>
                  <a:lnTo>
                    <a:pt x="670624" y="916322"/>
                  </a:lnTo>
                  <a:lnTo>
                    <a:pt x="641275" y="923929"/>
                  </a:lnTo>
                  <a:lnTo>
                    <a:pt x="603424" y="927359"/>
                  </a:lnTo>
                  <a:lnTo>
                    <a:pt x="557457" y="925754"/>
                  </a:lnTo>
                  <a:lnTo>
                    <a:pt x="503759" y="918256"/>
                  </a:lnTo>
                  <a:lnTo>
                    <a:pt x="442715" y="904006"/>
                  </a:lnTo>
                  <a:lnTo>
                    <a:pt x="374707" y="882146"/>
                  </a:lnTo>
                  <a:lnTo>
                    <a:pt x="300131" y="851821"/>
                  </a:lnTo>
                  <a:close/>
                </a:path>
                <a:path w="850900" h="927734">
                  <a:moveTo>
                    <a:pt x="806824" y="658776"/>
                  </a:moveTo>
                  <a:lnTo>
                    <a:pt x="456971" y="501955"/>
                  </a:lnTo>
                  <a:lnTo>
                    <a:pt x="463508" y="504670"/>
                  </a:lnTo>
                  <a:lnTo>
                    <a:pt x="470255" y="507039"/>
                  </a:lnTo>
                  <a:lnTo>
                    <a:pt x="477252" y="509071"/>
                  </a:lnTo>
                  <a:lnTo>
                    <a:pt x="484543" y="510774"/>
                  </a:lnTo>
                  <a:lnTo>
                    <a:pt x="841626" y="581135"/>
                  </a:lnTo>
                  <a:lnTo>
                    <a:pt x="806824" y="658776"/>
                  </a:lnTo>
                  <a:close/>
                </a:path>
                <a:path w="850900" h="927734">
                  <a:moveTo>
                    <a:pt x="494765" y="425538"/>
                  </a:moveTo>
                  <a:lnTo>
                    <a:pt x="30416" y="76132"/>
                  </a:lnTo>
                  <a:lnTo>
                    <a:pt x="13672" y="38738"/>
                  </a:lnTo>
                  <a:lnTo>
                    <a:pt x="17269" y="24746"/>
                  </a:lnTo>
                  <a:lnTo>
                    <a:pt x="25321" y="12751"/>
                  </a:lnTo>
                  <a:lnTo>
                    <a:pt x="36576" y="4316"/>
                  </a:lnTo>
                  <a:lnTo>
                    <a:pt x="49955" y="0"/>
                  </a:lnTo>
                  <a:lnTo>
                    <a:pt x="64381" y="359"/>
                  </a:lnTo>
                  <a:lnTo>
                    <a:pt x="625195" y="110896"/>
                  </a:lnTo>
                  <a:lnTo>
                    <a:pt x="850717" y="278061"/>
                  </a:lnTo>
                  <a:lnTo>
                    <a:pt x="850717" y="496057"/>
                  </a:lnTo>
                  <a:lnTo>
                    <a:pt x="497824" y="426495"/>
                  </a:lnTo>
                  <a:lnTo>
                    <a:pt x="494765" y="425538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603136" y="6965696"/>
              <a:ext cx="960119" cy="1184275"/>
            </a:xfrm>
            <a:custGeom>
              <a:avLst/>
              <a:gdLst/>
              <a:ahLst/>
              <a:cxnLst/>
              <a:rect l="l" t="t" r="r" b="b"/>
              <a:pathLst>
                <a:path w="960120" h="1184275">
                  <a:moveTo>
                    <a:pt x="959700" y="1013968"/>
                  </a:moveTo>
                  <a:lnTo>
                    <a:pt x="910450" y="1123861"/>
                  </a:lnTo>
                  <a:lnTo>
                    <a:pt x="906716" y="1140371"/>
                  </a:lnTo>
                  <a:lnTo>
                    <a:pt x="909510" y="1156462"/>
                  </a:lnTo>
                  <a:lnTo>
                    <a:pt x="918146" y="1170343"/>
                  </a:lnTo>
                  <a:lnTo>
                    <a:pt x="931900" y="1180172"/>
                  </a:lnTo>
                  <a:lnTo>
                    <a:pt x="948397" y="1183894"/>
                  </a:lnTo>
                  <a:lnTo>
                    <a:pt x="959700" y="1181938"/>
                  </a:lnTo>
                  <a:lnTo>
                    <a:pt x="959700" y="1013968"/>
                  </a:lnTo>
                  <a:close/>
                </a:path>
                <a:path w="960120" h="1184275">
                  <a:moveTo>
                    <a:pt x="959700" y="271805"/>
                  </a:moveTo>
                  <a:lnTo>
                    <a:pt x="778065" y="134226"/>
                  </a:lnTo>
                  <a:lnTo>
                    <a:pt x="740333" y="114769"/>
                  </a:lnTo>
                  <a:lnTo>
                    <a:pt x="168452" y="1155"/>
                  </a:lnTo>
                  <a:lnTo>
                    <a:pt x="125018" y="0"/>
                  </a:lnTo>
                  <a:lnTo>
                    <a:pt x="84912" y="12877"/>
                  </a:lnTo>
                  <a:lnTo>
                    <a:pt x="51866" y="37706"/>
                  </a:lnTo>
                  <a:lnTo>
                    <a:pt x="16243" y="117157"/>
                  </a:lnTo>
                  <a:lnTo>
                    <a:pt x="19697" y="158343"/>
                  </a:lnTo>
                  <a:lnTo>
                    <a:pt x="36766" y="196837"/>
                  </a:lnTo>
                  <a:lnTo>
                    <a:pt x="66509" y="228473"/>
                  </a:lnTo>
                  <a:lnTo>
                    <a:pt x="159740" y="299072"/>
                  </a:lnTo>
                  <a:lnTo>
                    <a:pt x="12331" y="627913"/>
                  </a:lnTo>
                  <a:lnTo>
                    <a:pt x="3403" y="654532"/>
                  </a:lnTo>
                  <a:lnTo>
                    <a:pt x="0" y="682701"/>
                  </a:lnTo>
                  <a:lnTo>
                    <a:pt x="2489" y="712254"/>
                  </a:lnTo>
                  <a:lnTo>
                    <a:pt x="26695" y="774865"/>
                  </a:lnTo>
                  <a:lnTo>
                    <a:pt x="49149" y="807593"/>
                  </a:lnTo>
                  <a:lnTo>
                    <a:pt x="79032" y="841082"/>
                  </a:lnTo>
                  <a:lnTo>
                    <a:pt x="116700" y="875131"/>
                  </a:lnTo>
                  <a:lnTo>
                    <a:pt x="162521" y="909612"/>
                  </a:lnTo>
                  <a:lnTo>
                    <a:pt x="216903" y="944346"/>
                  </a:lnTo>
                  <a:lnTo>
                    <a:pt x="280212" y="979182"/>
                  </a:lnTo>
                  <a:lnTo>
                    <a:pt x="352818" y="1013955"/>
                  </a:lnTo>
                  <a:lnTo>
                    <a:pt x="427088" y="1045019"/>
                  </a:lnTo>
                  <a:lnTo>
                    <a:pt x="495211" y="1069098"/>
                  </a:lnTo>
                  <a:lnTo>
                    <a:pt x="557314" y="1086573"/>
                  </a:lnTo>
                  <a:lnTo>
                    <a:pt x="613549" y="1097851"/>
                  </a:lnTo>
                  <a:lnTo>
                    <a:pt x="664044" y="1103312"/>
                  </a:lnTo>
                  <a:lnTo>
                    <a:pt x="708914" y="1103337"/>
                  </a:lnTo>
                  <a:lnTo>
                    <a:pt x="748296" y="1098321"/>
                  </a:lnTo>
                  <a:lnTo>
                    <a:pt x="748906" y="1098143"/>
                  </a:lnTo>
                  <a:lnTo>
                    <a:pt x="782332" y="1088656"/>
                  </a:lnTo>
                  <a:lnTo>
                    <a:pt x="834859" y="1056932"/>
                  </a:lnTo>
                  <a:lnTo>
                    <a:pt x="867562" y="1011262"/>
                  </a:lnTo>
                  <a:lnTo>
                    <a:pt x="959700" y="805688"/>
                  </a:lnTo>
                  <a:lnTo>
                    <a:pt x="959700" y="679221"/>
                  </a:lnTo>
                  <a:lnTo>
                    <a:pt x="959700" y="679081"/>
                  </a:lnTo>
                  <a:lnTo>
                    <a:pt x="959700" y="584682"/>
                  </a:lnTo>
                  <a:lnTo>
                    <a:pt x="929157" y="578662"/>
                  </a:lnTo>
                  <a:lnTo>
                    <a:pt x="929157" y="665530"/>
                  </a:lnTo>
                  <a:lnTo>
                    <a:pt x="789813" y="976414"/>
                  </a:lnTo>
                  <a:lnTo>
                    <a:pt x="778624" y="989799"/>
                  </a:lnTo>
                  <a:lnTo>
                    <a:pt x="758164" y="1000721"/>
                  </a:lnTo>
                  <a:lnTo>
                    <a:pt x="728827" y="1008329"/>
                  </a:lnTo>
                  <a:lnTo>
                    <a:pt x="690968" y="1011758"/>
                  </a:lnTo>
                  <a:lnTo>
                    <a:pt x="645007" y="1010158"/>
                  </a:lnTo>
                  <a:lnTo>
                    <a:pt x="591312" y="1002665"/>
                  </a:lnTo>
                  <a:lnTo>
                    <a:pt x="530263" y="988415"/>
                  </a:lnTo>
                  <a:lnTo>
                    <a:pt x="462254" y="966546"/>
                  </a:lnTo>
                  <a:lnTo>
                    <a:pt x="387667" y="936218"/>
                  </a:lnTo>
                  <a:lnTo>
                    <a:pt x="315391" y="900722"/>
                  </a:lnTo>
                  <a:lnTo>
                    <a:pt x="253822" y="864501"/>
                  </a:lnTo>
                  <a:lnTo>
                    <a:pt x="202577" y="828408"/>
                  </a:lnTo>
                  <a:lnTo>
                    <a:pt x="161251" y="793305"/>
                  </a:lnTo>
                  <a:lnTo>
                    <a:pt x="129463" y="760056"/>
                  </a:lnTo>
                  <a:lnTo>
                    <a:pt x="92989" y="702551"/>
                  </a:lnTo>
                  <a:lnTo>
                    <a:pt x="87541" y="680021"/>
                  </a:lnTo>
                  <a:lnTo>
                    <a:pt x="90081" y="662762"/>
                  </a:lnTo>
                  <a:lnTo>
                    <a:pt x="229438" y="351878"/>
                  </a:lnTo>
                  <a:lnTo>
                    <a:pt x="520026" y="571957"/>
                  </a:lnTo>
                  <a:lnTo>
                    <a:pt x="525881" y="576084"/>
                  </a:lnTo>
                  <a:lnTo>
                    <a:pt x="564781" y="593458"/>
                  </a:lnTo>
                  <a:lnTo>
                    <a:pt x="929157" y="665530"/>
                  </a:lnTo>
                  <a:lnTo>
                    <a:pt x="929157" y="578662"/>
                  </a:lnTo>
                  <a:lnTo>
                    <a:pt x="585368" y="510870"/>
                  </a:lnTo>
                  <a:lnTo>
                    <a:pt x="582307" y="509930"/>
                  </a:lnTo>
                  <a:lnTo>
                    <a:pt x="576414" y="507276"/>
                  </a:lnTo>
                  <a:lnTo>
                    <a:pt x="573646" y="505612"/>
                  </a:lnTo>
                  <a:lnTo>
                    <a:pt x="117970" y="160528"/>
                  </a:lnTo>
                  <a:lnTo>
                    <a:pt x="101231" y="123126"/>
                  </a:lnTo>
                  <a:lnTo>
                    <a:pt x="104825" y="109143"/>
                  </a:lnTo>
                  <a:lnTo>
                    <a:pt x="112877" y="97142"/>
                  </a:lnTo>
                  <a:lnTo>
                    <a:pt x="124129" y="88709"/>
                  </a:lnTo>
                  <a:lnTo>
                    <a:pt x="137502" y="84391"/>
                  </a:lnTo>
                  <a:lnTo>
                    <a:pt x="151942" y="84747"/>
                  </a:lnTo>
                  <a:lnTo>
                    <a:pt x="712736" y="195300"/>
                  </a:lnTo>
                  <a:lnTo>
                    <a:pt x="959700" y="378701"/>
                  </a:lnTo>
                  <a:lnTo>
                    <a:pt x="959700" y="305600"/>
                  </a:lnTo>
                  <a:lnTo>
                    <a:pt x="959700" y="271805"/>
                  </a:lnTo>
                  <a:close/>
                </a:path>
              </a:pathLst>
            </a:custGeom>
            <a:solidFill>
              <a:srgbClr val="FED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362730" y="8184727"/>
              <a:ext cx="182220" cy="24068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6986473" y="6088197"/>
            <a:ext cx="247857" cy="2478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6264835" y="9462771"/>
            <a:ext cx="1070610" cy="941705"/>
            <a:chOff x="6264835" y="9462771"/>
            <a:chExt cx="1070610" cy="941705"/>
          </a:xfrm>
        </p:grpSpPr>
        <p:sp>
          <p:nvSpPr>
            <p:cNvPr id="40" name="object 40"/>
            <p:cNvSpPr/>
            <p:nvPr/>
          </p:nvSpPr>
          <p:spPr>
            <a:xfrm>
              <a:off x="6341071" y="9558749"/>
              <a:ext cx="944880" cy="816610"/>
            </a:xfrm>
            <a:custGeom>
              <a:avLst/>
              <a:gdLst/>
              <a:ahLst/>
              <a:cxnLst/>
              <a:rect l="l" t="t" r="r" b="b"/>
              <a:pathLst>
                <a:path w="944879" h="816609">
                  <a:moveTo>
                    <a:pt x="833931" y="372065"/>
                  </a:moveTo>
                  <a:lnTo>
                    <a:pt x="834656" y="364979"/>
                  </a:lnTo>
                  <a:lnTo>
                    <a:pt x="836220" y="358227"/>
                  </a:lnTo>
                  <a:lnTo>
                    <a:pt x="836284" y="350879"/>
                  </a:lnTo>
                  <a:lnTo>
                    <a:pt x="832551" y="305007"/>
                  </a:lnTo>
                  <a:lnTo>
                    <a:pt x="820563" y="260063"/>
                  </a:lnTo>
                  <a:lnTo>
                    <a:pt x="800700" y="217115"/>
                  </a:lnTo>
                  <a:lnTo>
                    <a:pt x="773340" y="177232"/>
                  </a:lnTo>
                  <a:lnTo>
                    <a:pt x="735601" y="138810"/>
                  </a:lnTo>
                  <a:lnTo>
                    <a:pt x="692327" y="108790"/>
                  </a:lnTo>
                  <a:lnTo>
                    <a:pt x="645071" y="88040"/>
                  </a:lnTo>
                  <a:lnTo>
                    <a:pt x="595389" y="77432"/>
                  </a:lnTo>
                  <a:lnTo>
                    <a:pt x="652783" y="30295"/>
                  </a:lnTo>
                  <a:lnTo>
                    <a:pt x="675888" y="15187"/>
                  </a:lnTo>
                  <a:lnTo>
                    <a:pt x="701744" y="5023"/>
                  </a:lnTo>
                  <a:lnTo>
                    <a:pt x="729677" y="0"/>
                  </a:lnTo>
                  <a:lnTo>
                    <a:pt x="759016" y="315"/>
                  </a:lnTo>
                  <a:lnTo>
                    <a:pt x="796551" y="8394"/>
                  </a:lnTo>
                  <a:lnTo>
                    <a:pt x="832529" y="24419"/>
                  </a:lnTo>
                  <a:lnTo>
                    <a:pt x="865746" y="47712"/>
                  </a:lnTo>
                  <a:lnTo>
                    <a:pt x="894999" y="77595"/>
                  </a:lnTo>
                  <a:lnTo>
                    <a:pt x="917179" y="109794"/>
                  </a:lnTo>
                  <a:lnTo>
                    <a:pt x="942280" y="179320"/>
                  </a:lnTo>
                  <a:lnTo>
                    <a:pt x="944619" y="214979"/>
                  </a:lnTo>
                  <a:lnTo>
                    <a:pt x="940320" y="246981"/>
                  </a:lnTo>
                  <a:lnTo>
                    <a:pt x="929948" y="276289"/>
                  </a:lnTo>
                  <a:lnTo>
                    <a:pt x="913826" y="302238"/>
                  </a:lnTo>
                  <a:lnTo>
                    <a:pt x="892276" y="324161"/>
                  </a:lnTo>
                  <a:lnTo>
                    <a:pt x="833931" y="372065"/>
                  </a:lnTo>
                  <a:close/>
                </a:path>
                <a:path w="944879" h="816609">
                  <a:moveTo>
                    <a:pt x="304995" y="416107"/>
                  </a:moveTo>
                  <a:lnTo>
                    <a:pt x="283735" y="406023"/>
                  </a:lnTo>
                  <a:lnTo>
                    <a:pt x="261871" y="397900"/>
                  </a:lnTo>
                  <a:lnTo>
                    <a:pt x="239516" y="391864"/>
                  </a:lnTo>
                  <a:lnTo>
                    <a:pt x="216783" y="388042"/>
                  </a:lnTo>
                  <a:lnTo>
                    <a:pt x="483722" y="169045"/>
                  </a:lnTo>
                  <a:lnTo>
                    <a:pt x="516685" y="149854"/>
                  </a:lnTo>
                  <a:lnTo>
                    <a:pt x="553353" y="140602"/>
                  </a:lnTo>
                  <a:lnTo>
                    <a:pt x="592090" y="140914"/>
                  </a:lnTo>
                  <a:lnTo>
                    <a:pt x="631258" y="150417"/>
                  </a:lnTo>
                  <a:lnTo>
                    <a:pt x="304995" y="416107"/>
                  </a:lnTo>
                  <a:close/>
                </a:path>
                <a:path w="944879" h="816609">
                  <a:moveTo>
                    <a:pt x="428410" y="545975"/>
                  </a:moveTo>
                  <a:lnTo>
                    <a:pt x="402932" y="501358"/>
                  </a:lnTo>
                  <a:lnTo>
                    <a:pt x="364387" y="458391"/>
                  </a:lnTo>
                  <a:lnTo>
                    <a:pt x="333049" y="433976"/>
                  </a:lnTo>
                  <a:lnTo>
                    <a:pt x="663100" y="165209"/>
                  </a:lnTo>
                  <a:lnTo>
                    <a:pt x="695456" y="187754"/>
                  </a:lnTo>
                  <a:lnTo>
                    <a:pt x="724369" y="217110"/>
                  </a:lnTo>
                  <a:lnTo>
                    <a:pt x="752260" y="261370"/>
                  </a:lnTo>
                  <a:lnTo>
                    <a:pt x="758933" y="276823"/>
                  </a:lnTo>
                  <a:lnTo>
                    <a:pt x="428410" y="545975"/>
                  </a:lnTo>
                  <a:close/>
                </a:path>
                <a:path w="944879" h="816609">
                  <a:moveTo>
                    <a:pt x="453290" y="684548"/>
                  </a:moveTo>
                  <a:lnTo>
                    <a:pt x="454140" y="676761"/>
                  </a:lnTo>
                  <a:lnTo>
                    <a:pt x="455300" y="669129"/>
                  </a:lnTo>
                  <a:lnTo>
                    <a:pt x="455383" y="661079"/>
                  </a:lnTo>
                  <a:lnTo>
                    <a:pt x="454620" y="639634"/>
                  </a:lnTo>
                  <a:lnTo>
                    <a:pt x="451935" y="618285"/>
                  </a:lnTo>
                  <a:lnTo>
                    <a:pt x="447448" y="597125"/>
                  </a:lnTo>
                  <a:lnTo>
                    <a:pt x="441281" y="576248"/>
                  </a:lnTo>
                  <a:lnTo>
                    <a:pt x="768655" y="309685"/>
                  </a:lnTo>
                  <a:lnTo>
                    <a:pt x="772658" y="353709"/>
                  </a:lnTo>
                  <a:lnTo>
                    <a:pt x="766189" y="395501"/>
                  </a:lnTo>
                  <a:lnTo>
                    <a:pt x="749186" y="432889"/>
                  </a:lnTo>
                  <a:lnTo>
                    <a:pt x="721582" y="463705"/>
                  </a:lnTo>
                  <a:lnTo>
                    <a:pt x="720991" y="464050"/>
                  </a:lnTo>
                  <a:lnTo>
                    <a:pt x="720722" y="464270"/>
                  </a:lnTo>
                  <a:lnTo>
                    <a:pt x="721108" y="464715"/>
                  </a:lnTo>
                  <a:lnTo>
                    <a:pt x="453290" y="684548"/>
                  </a:lnTo>
                  <a:close/>
                </a:path>
                <a:path w="944879" h="816609">
                  <a:moveTo>
                    <a:pt x="215496" y="790217"/>
                  </a:moveTo>
                  <a:lnTo>
                    <a:pt x="208398" y="725706"/>
                  </a:lnTo>
                  <a:lnTo>
                    <a:pt x="175312" y="664282"/>
                  </a:lnTo>
                  <a:lnTo>
                    <a:pt x="123839" y="620284"/>
                  </a:lnTo>
                  <a:lnTo>
                    <a:pt x="62481" y="598825"/>
                  </a:lnTo>
                  <a:lnTo>
                    <a:pt x="105367" y="488736"/>
                  </a:lnTo>
                  <a:lnTo>
                    <a:pt x="163265" y="452606"/>
                  </a:lnTo>
                  <a:lnTo>
                    <a:pt x="210368" y="451088"/>
                  </a:lnTo>
                  <a:lnTo>
                    <a:pt x="258120" y="463378"/>
                  </a:lnTo>
                  <a:lnTo>
                    <a:pt x="303491" y="488955"/>
                  </a:lnTo>
                  <a:lnTo>
                    <a:pt x="343452" y="527298"/>
                  </a:lnTo>
                  <a:lnTo>
                    <a:pt x="370133" y="568446"/>
                  </a:lnTo>
                  <a:lnTo>
                    <a:pt x="386266" y="611970"/>
                  </a:lnTo>
                  <a:lnTo>
                    <a:pt x="391910" y="655771"/>
                  </a:lnTo>
                  <a:lnTo>
                    <a:pt x="387124" y="697750"/>
                  </a:lnTo>
                  <a:lnTo>
                    <a:pt x="371965" y="735810"/>
                  </a:lnTo>
                  <a:lnTo>
                    <a:pt x="346494" y="767851"/>
                  </a:lnTo>
                  <a:lnTo>
                    <a:pt x="334685" y="771659"/>
                  </a:lnTo>
                  <a:lnTo>
                    <a:pt x="215496" y="790217"/>
                  </a:lnTo>
                  <a:close/>
                </a:path>
                <a:path w="944879" h="816609">
                  <a:moveTo>
                    <a:pt x="41958" y="815733"/>
                  </a:moveTo>
                  <a:lnTo>
                    <a:pt x="24140" y="810036"/>
                  </a:lnTo>
                  <a:lnTo>
                    <a:pt x="10307" y="798381"/>
                  </a:lnTo>
                  <a:lnTo>
                    <a:pt x="1810" y="782426"/>
                  </a:lnTo>
                  <a:lnTo>
                    <a:pt x="0" y="763824"/>
                  </a:lnTo>
                  <a:lnTo>
                    <a:pt x="900" y="758644"/>
                  </a:lnTo>
                  <a:lnTo>
                    <a:pt x="3956" y="749716"/>
                  </a:lnTo>
                  <a:lnTo>
                    <a:pt x="4993" y="746480"/>
                  </a:lnTo>
                  <a:lnTo>
                    <a:pt x="50328" y="630038"/>
                  </a:lnTo>
                  <a:lnTo>
                    <a:pt x="77377" y="634924"/>
                  </a:lnTo>
                  <a:lnTo>
                    <a:pt x="103839" y="645562"/>
                  </a:lnTo>
                  <a:lnTo>
                    <a:pt x="150795" y="684222"/>
                  </a:lnTo>
                  <a:lnTo>
                    <a:pt x="179612" y="738928"/>
                  </a:lnTo>
                  <a:lnTo>
                    <a:pt x="184671" y="767423"/>
                  </a:lnTo>
                  <a:lnTo>
                    <a:pt x="183674" y="795213"/>
                  </a:lnTo>
                  <a:lnTo>
                    <a:pt x="63684" y="813927"/>
                  </a:lnTo>
                  <a:lnTo>
                    <a:pt x="60156" y="814368"/>
                  </a:lnTo>
                  <a:lnTo>
                    <a:pt x="49250" y="815985"/>
                  </a:lnTo>
                  <a:lnTo>
                    <a:pt x="41958" y="815733"/>
                  </a:lnTo>
                  <a:close/>
                </a:path>
              </a:pathLst>
            </a:custGeom>
            <a:solidFill>
              <a:srgbClr val="0433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264835" y="9462771"/>
              <a:ext cx="1070610" cy="941705"/>
            </a:xfrm>
            <a:custGeom>
              <a:avLst/>
              <a:gdLst/>
              <a:ahLst/>
              <a:cxnLst/>
              <a:rect l="l" t="t" r="r" b="b"/>
              <a:pathLst>
                <a:path w="1070609" h="941704">
                  <a:moveTo>
                    <a:pt x="98871" y="941476"/>
                  </a:moveTo>
                  <a:lnTo>
                    <a:pt x="56881" y="928447"/>
                  </a:lnTo>
                  <a:lnTo>
                    <a:pt x="24287" y="901300"/>
                  </a:lnTo>
                  <a:lnTo>
                    <a:pt x="4264" y="863936"/>
                  </a:lnTo>
                  <a:lnTo>
                    <a:pt x="0" y="820257"/>
                  </a:lnTo>
                  <a:lnTo>
                    <a:pt x="1711" y="810899"/>
                  </a:lnTo>
                  <a:lnTo>
                    <a:pt x="109377" y="528650"/>
                  </a:lnTo>
                  <a:lnTo>
                    <a:pt x="135006" y="489071"/>
                  </a:lnTo>
                  <a:lnTo>
                    <a:pt x="504650" y="184599"/>
                  </a:lnTo>
                  <a:lnTo>
                    <a:pt x="504856" y="184311"/>
                  </a:lnTo>
                  <a:lnTo>
                    <a:pt x="505018" y="184019"/>
                  </a:lnTo>
                  <a:lnTo>
                    <a:pt x="505282" y="183764"/>
                  </a:lnTo>
                  <a:lnTo>
                    <a:pt x="505827" y="183353"/>
                  </a:lnTo>
                  <a:lnTo>
                    <a:pt x="506399" y="183103"/>
                  </a:lnTo>
                  <a:lnTo>
                    <a:pt x="675547" y="44282"/>
                  </a:lnTo>
                  <a:lnTo>
                    <a:pt x="709145" y="22243"/>
                  </a:lnTo>
                  <a:lnTo>
                    <a:pt x="746422" y="7387"/>
                  </a:lnTo>
                  <a:lnTo>
                    <a:pt x="786443" y="0"/>
                  </a:lnTo>
                  <a:lnTo>
                    <a:pt x="828272" y="368"/>
                  </a:lnTo>
                  <a:lnTo>
                    <a:pt x="877927" y="10912"/>
                  </a:lnTo>
                  <a:lnTo>
                    <a:pt x="925265" y="31683"/>
                  </a:lnTo>
                  <a:lnTo>
                    <a:pt x="968725" y="61836"/>
                  </a:lnTo>
                  <a:lnTo>
                    <a:pt x="986631" y="80052"/>
                  </a:lnTo>
                  <a:lnTo>
                    <a:pt x="821843" y="63187"/>
                  </a:lnTo>
                  <a:lnTo>
                    <a:pt x="792508" y="62872"/>
                  </a:lnTo>
                  <a:lnTo>
                    <a:pt x="764575" y="67895"/>
                  </a:lnTo>
                  <a:lnTo>
                    <a:pt x="738720" y="78060"/>
                  </a:lnTo>
                  <a:lnTo>
                    <a:pt x="715619" y="93167"/>
                  </a:lnTo>
                  <a:lnTo>
                    <a:pt x="658216" y="140303"/>
                  </a:lnTo>
                  <a:lnTo>
                    <a:pt x="707901" y="150912"/>
                  </a:lnTo>
                  <a:lnTo>
                    <a:pt x="755160" y="171662"/>
                  </a:lnTo>
                  <a:lnTo>
                    <a:pt x="798436" y="201683"/>
                  </a:lnTo>
                  <a:lnTo>
                    <a:pt x="816763" y="220344"/>
                  </a:lnTo>
                  <a:lnTo>
                    <a:pt x="654918" y="203781"/>
                  </a:lnTo>
                  <a:lnTo>
                    <a:pt x="616180" y="203468"/>
                  </a:lnTo>
                  <a:lnTo>
                    <a:pt x="579509" y="212718"/>
                  </a:lnTo>
                  <a:lnTo>
                    <a:pt x="546541" y="231907"/>
                  </a:lnTo>
                  <a:lnTo>
                    <a:pt x="279620" y="450906"/>
                  </a:lnTo>
                  <a:lnTo>
                    <a:pt x="302349" y="454727"/>
                  </a:lnTo>
                  <a:lnTo>
                    <a:pt x="324703" y="460763"/>
                  </a:lnTo>
                  <a:lnTo>
                    <a:pt x="346564" y="468886"/>
                  </a:lnTo>
                  <a:lnTo>
                    <a:pt x="367814" y="478969"/>
                  </a:lnTo>
                  <a:lnTo>
                    <a:pt x="412230" y="483514"/>
                  </a:lnTo>
                  <a:lnTo>
                    <a:pt x="395868" y="496838"/>
                  </a:lnTo>
                  <a:lnTo>
                    <a:pt x="411857" y="508548"/>
                  </a:lnTo>
                  <a:lnTo>
                    <a:pt x="427214" y="521254"/>
                  </a:lnTo>
                  <a:lnTo>
                    <a:pt x="437149" y="530730"/>
                  </a:lnTo>
                  <a:lnTo>
                    <a:pt x="273179" y="513949"/>
                  </a:lnTo>
                  <a:lnTo>
                    <a:pt x="226076" y="515468"/>
                  </a:lnTo>
                  <a:lnTo>
                    <a:pt x="182651" y="531317"/>
                  </a:lnTo>
                  <a:lnTo>
                    <a:pt x="125292" y="661686"/>
                  </a:lnTo>
                  <a:lnTo>
                    <a:pt x="156749" y="669394"/>
                  </a:lnTo>
                  <a:lnTo>
                    <a:pt x="186654" y="683146"/>
                  </a:lnTo>
                  <a:lnTo>
                    <a:pt x="214089" y="702532"/>
                  </a:lnTo>
                  <a:lnTo>
                    <a:pt x="214846" y="703308"/>
                  </a:lnTo>
                  <a:lnTo>
                    <a:pt x="113156" y="692901"/>
                  </a:lnTo>
                  <a:lnTo>
                    <a:pt x="67821" y="809343"/>
                  </a:lnTo>
                  <a:lnTo>
                    <a:pt x="66776" y="812578"/>
                  </a:lnTo>
                  <a:lnTo>
                    <a:pt x="63728" y="821507"/>
                  </a:lnTo>
                  <a:lnTo>
                    <a:pt x="62822" y="826716"/>
                  </a:lnTo>
                  <a:lnTo>
                    <a:pt x="86967" y="872899"/>
                  </a:lnTo>
                  <a:lnTo>
                    <a:pt x="358240" y="904535"/>
                  </a:lnTo>
                  <a:lnTo>
                    <a:pt x="135792" y="939303"/>
                  </a:lnTo>
                  <a:lnTo>
                    <a:pt x="131351" y="939831"/>
                  </a:lnTo>
                  <a:lnTo>
                    <a:pt x="121525" y="940865"/>
                  </a:lnTo>
                  <a:lnTo>
                    <a:pt x="109602" y="941662"/>
                  </a:lnTo>
                  <a:lnTo>
                    <a:pt x="98871" y="941476"/>
                  </a:lnTo>
                  <a:close/>
                </a:path>
                <a:path w="1070609" h="941704">
                  <a:moveTo>
                    <a:pt x="985293" y="443989"/>
                  </a:moveTo>
                  <a:lnTo>
                    <a:pt x="896759" y="434928"/>
                  </a:lnTo>
                  <a:lnTo>
                    <a:pt x="955113" y="387025"/>
                  </a:lnTo>
                  <a:lnTo>
                    <a:pt x="976654" y="365105"/>
                  </a:lnTo>
                  <a:lnTo>
                    <a:pt x="992774" y="339155"/>
                  </a:lnTo>
                  <a:lnTo>
                    <a:pt x="1003147" y="309845"/>
                  </a:lnTo>
                  <a:lnTo>
                    <a:pt x="1007447" y="277842"/>
                  </a:lnTo>
                  <a:lnTo>
                    <a:pt x="1005113" y="242184"/>
                  </a:lnTo>
                  <a:lnTo>
                    <a:pt x="980016" y="172661"/>
                  </a:lnTo>
                  <a:lnTo>
                    <a:pt x="957835" y="140467"/>
                  </a:lnTo>
                  <a:lnTo>
                    <a:pt x="928580" y="110584"/>
                  </a:lnTo>
                  <a:lnTo>
                    <a:pt x="895364" y="87291"/>
                  </a:lnTo>
                  <a:lnTo>
                    <a:pt x="859386" y="71267"/>
                  </a:lnTo>
                  <a:lnTo>
                    <a:pt x="821843" y="63187"/>
                  </a:lnTo>
                  <a:lnTo>
                    <a:pt x="986631" y="80052"/>
                  </a:lnTo>
                  <a:lnTo>
                    <a:pt x="1035906" y="143240"/>
                  </a:lnTo>
                  <a:lnTo>
                    <a:pt x="1056225" y="188226"/>
                  </a:lnTo>
                  <a:lnTo>
                    <a:pt x="1067752" y="234234"/>
                  </a:lnTo>
                  <a:lnTo>
                    <a:pt x="1070532" y="280017"/>
                  </a:lnTo>
                  <a:lnTo>
                    <a:pt x="1064608" y="324330"/>
                  </a:lnTo>
                  <a:lnTo>
                    <a:pt x="1050024" y="365925"/>
                  </a:lnTo>
                  <a:lnTo>
                    <a:pt x="1026825" y="403556"/>
                  </a:lnTo>
                  <a:lnTo>
                    <a:pt x="995055" y="435976"/>
                  </a:lnTo>
                  <a:lnTo>
                    <a:pt x="985293" y="443989"/>
                  </a:lnTo>
                  <a:close/>
                </a:path>
                <a:path w="1070609" h="941704">
                  <a:moveTo>
                    <a:pt x="412230" y="483514"/>
                  </a:moveTo>
                  <a:lnTo>
                    <a:pt x="367814" y="478969"/>
                  </a:lnTo>
                  <a:lnTo>
                    <a:pt x="694086" y="213280"/>
                  </a:lnTo>
                  <a:lnTo>
                    <a:pt x="654918" y="203781"/>
                  </a:lnTo>
                  <a:lnTo>
                    <a:pt x="816763" y="220344"/>
                  </a:lnTo>
                  <a:lnTo>
                    <a:pt x="835350" y="239270"/>
                  </a:lnTo>
                  <a:lnTo>
                    <a:pt x="725920" y="228071"/>
                  </a:lnTo>
                  <a:lnTo>
                    <a:pt x="412230" y="483514"/>
                  </a:lnTo>
                  <a:close/>
                </a:path>
                <a:path w="1070609" h="941704">
                  <a:moveTo>
                    <a:pt x="535684" y="613386"/>
                  </a:moveTo>
                  <a:lnTo>
                    <a:pt x="491230" y="608837"/>
                  </a:lnTo>
                  <a:lnTo>
                    <a:pt x="821753" y="339685"/>
                  </a:lnTo>
                  <a:lnTo>
                    <a:pt x="815081" y="324232"/>
                  </a:lnTo>
                  <a:lnTo>
                    <a:pt x="787206" y="279974"/>
                  </a:lnTo>
                  <a:lnTo>
                    <a:pt x="758277" y="250617"/>
                  </a:lnTo>
                  <a:lnTo>
                    <a:pt x="725920" y="228071"/>
                  </a:lnTo>
                  <a:lnTo>
                    <a:pt x="835350" y="239270"/>
                  </a:lnTo>
                  <a:lnTo>
                    <a:pt x="863528" y="279987"/>
                  </a:lnTo>
                  <a:lnTo>
                    <a:pt x="883391" y="322935"/>
                  </a:lnTo>
                  <a:lnTo>
                    <a:pt x="895378" y="367879"/>
                  </a:lnTo>
                  <a:lnTo>
                    <a:pt x="896298" y="379181"/>
                  </a:lnTo>
                  <a:lnTo>
                    <a:pt x="831475" y="372547"/>
                  </a:lnTo>
                  <a:lnTo>
                    <a:pt x="535684" y="613386"/>
                  </a:lnTo>
                  <a:close/>
                </a:path>
                <a:path w="1070609" h="941704">
                  <a:moveTo>
                    <a:pt x="604598" y="756466"/>
                  </a:moveTo>
                  <a:lnTo>
                    <a:pt x="516109" y="747410"/>
                  </a:lnTo>
                  <a:lnTo>
                    <a:pt x="783919" y="527576"/>
                  </a:lnTo>
                  <a:lnTo>
                    <a:pt x="783532" y="527131"/>
                  </a:lnTo>
                  <a:lnTo>
                    <a:pt x="783810" y="526912"/>
                  </a:lnTo>
                  <a:lnTo>
                    <a:pt x="784132" y="526787"/>
                  </a:lnTo>
                  <a:lnTo>
                    <a:pt x="784401" y="526567"/>
                  </a:lnTo>
                  <a:lnTo>
                    <a:pt x="812002" y="495751"/>
                  </a:lnTo>
                  <a:lnTo>
                    <a:pt x="829006" y="458363"/>
                  </a:lnTo>
                  <a:lnTo>
                    <a:pt x="835476" y="416571"/>
                  </a:lnTo>
                  <a:lnTo>
                    <a:pt x="831475" y="372547"/>
                  </a:lnTo>
                  <a:lnTo>
                    <a:pt x="896298" y="379181"/>
                  </a:lnTo>
                  <a:lnTo>
                    <a:pt x="899112" y="413751"/>
                  </a:lnTo>
                  <a:lnTo>
                    <a:pt x="899048" y="421090"/>
                  </a:lnTo>
                  <a:lnTo>
                    <a:pt x="897484" y="427842"/>
                  </a:lnTo>
                  <a:lnTo>
                    <a:pt x="896759" y="434928"/>
                  </a:lnTo>
                  <a:lnTo>
                    <a:pt x="985293" y="443989"/>
                  </a:lnTo>
                  <a:lnTo>
                    <a:pt x="604598" y="756466"/>
                  </a:lnTo>
                  <a:close/>
                </a:path>
                <a:path w="1070609" h="941704">
                  <a:moveTo>
                    <a:pt x="463476" y="872029"/>
                  </a:moveTo>
                  <a:lnTo>
                    <a:pt x="278315" y="853079"/>
                  </a:lnTo>
                  <a:lnTo>
                    <a:pt x="397513" y="834531"/>
                  </a:lnTo>
                  <a:lnTo>
                    <a:pt x="401626" y="833709"/>
                  </a:lnTo>
                  <a:lnTo>
                    <a:pt x="434779" y="798672"/>
                  </a:lnTo>
                  <a:lnTo>
                    <a:pt x="449939" y="760614"/>
                  </a:lnTo>
                  <a:lnTo>
                    <a:pt x="454725" y="718636"/>
                  </a:lnTo>
                  <a:lnTo>
                    <a:pt x="449081" y="674836"/>
                  </a:lnTo>
                  <a:lnTo>
                    <a:pt x="432949" y="631311"/>
                  </a:lnTo>
                  <a:lnTo>
                    <a:pt x="406271" y="590160"/>
                  </a:lnTo>
                  <a:lnTo>
                    <a:pt x="366306" y="551817"/>
                  </a:lnTo>
                  <a:lnTo>
                    <a:pt x="320932" y="526239"/>
                  </a:lnTo>
                  <a:lnTo>
                    <a:pt x="273179" y="513949"/>
                  </a:lnTo>
                  <a:lnTo>
                    <a:pt x="437149" y="530730"/>
                  </a:lnTo>
                  <a:lnTo>
                    <a:pt x="465756" y="564217"/>
                  </a:lnTo>
                  <a:lnTo>
                    <a:pt x="491230" y="608837"/>
                  </a:lnTo>
                  <a:lnTo>
                    <a:pt x="535684" y="613386"/>
                  </a:lnTo>
                  <a:lnTo>
                    <a:pt x="504091" y="639109"/>
                  </a:lnTo>
                  <a:lnTo>
                    <a:pt x="510264" y="659988"/>
                  </a:lnTo>
                  <a:lnTo>
                    <a:pt x="514752" y="681150"/>
                  </a:lnTo>
                  <a:lnTo>
                    <a:pt x="517436" y="702499"/>
                  </a:lnTo>
                  <a:lnTo>
                    <a:pt x="518194" y="723940"/>
                  </a:lnTo>
                  <a:lnTo>
                    <a:pt x="518111" y="731990"/>
                  </a:lnTo>
                  <a:lnTo>
                    <a:pt x="516968" y="739624"/>
                  </a:lnTo>
                  <a:lnTo>
                    <a:pt x="516109" y="747410"/>
                  </a:lnTo>
                  <a:lnTo>
                    <a:pt x="604598" y="756466"/>
                  </a:lnTo>
                  <a:lnTo>
                    <a:pt x="466110" y="870138"/>
                  </a:lnTo>
                  <a:lnTo>
                    <a:pt x="463476" y="872029"/>
                  </a:lnTo>
                  <a:close/>
                </a:path>
                <a:path w="1070609" h="941704">
                  <a:moveTo>
                    <a:pt x="358240" y="904535"/>
                  </a:moveTo>
                  <a:lnTo>
                    <a:pt x="104777" y="878595"/>
                  </a:lnTo>
                  <a:lnTo>
                    <a:pt x="112070" y="878847"/>
                  </a:lnTo>
                  <a:lnTo>
                    <a:pt x="122993" y="877232"/>
                  </a:lnTo>
                  <a:lnTo>
                    <a:pt x="126503" y="876789"/>
                  </a:lnTo>
                  <a:lnTo>
                    <a:pt x="246503" y="858067"/>
                  </a:lnTo>
                  <a:lnTo>
                    <a:pt x="247498" y="830277"/>
                  </a:lnTo>
                  <a:lnTo>
                    <a:pt x="242442" y="801782"/>
                  </a:lnTo>
                  <a:lnTo>
                    <a:pt x="213625" y="747076"/>
                  </a:lnTo>
                  <a:lnTo>
                    <a:pt x="166668" y="708417"/>
                  </a:lnTo>
                  <a:lnTo>
                    <a:pt x="113156" y="692901"/>
                  </a:lnTo>
                  <a:lnTo>
                    <a:pt x="214846" y="703308"/>
                  </a:lnTo>
                  <a:lnTo>
                    <a:pt x="258016" y="756962"/>
                  </a:lnTo>
                  <a:lnTo>
                    <a:pt x="277912" y="820945"/>
                  </a:lnTo>
                  <a:lnTo>
                    <a:pt x="278315" y="853079"/>
                  </a:lnTo>
                  <a:lnTo>
                    <a:pt x="463476" y="872029"/>
                  </a:lnTo>
                  <a:lnTo>
                    <a:pt x="453225" y="879385"/>
                  </a:lnTo>
                  <a:lnTo>
                    <a:pt x="439349" y="886913"/>
                  </a:lnTo>
                  <a:lnTo>
                    <a:pt x="424644" y="892659"/>
                  </a:lnTo>
                  <a:lnTo>
                    <a:pt x="409276" y="896558"/>
                  </a:lnTo>
                  <a:lnTo>
                    <a:pt x="358240" y="904535"/>
                  </a:lnTo>
                  <a:close/>
                </a:path>
              </a:pathLst>
            </a:custGeom>
            <a:solidFill>
              <a:srgbClr val="D4E7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6431554" y="8549030"/>
            <a:ext cx="247857" cy="2478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1002713" y="2479648"/>
            <a:ext cx="4808220" cy="1967230"/>
          </a:xfrm>
          <a:prstGeom prst="rect">
            <a:avLst/>
          </a:prstGeom>
        </p:spPr>
        <p:txBody>
          <a:bodyPr vert="horz" wrap="square" lIns="0" tIns="256540" rIns="0" bIns="0" rtlCol="0">
            <a:spAutoFit/>
          </a:bodyPr>
          <a:lstStyle/>
          <a:p>
            <a:pPr marL="12700" marR="5080">
              <a:lnSpc>
                <a:spcPct val="77900"/>
              </a:lnSpc>
              <a:spcBef>
                <a:spcPts val="2020"/>
              </a:spcBef>
            </a:pPr>
            <a:r>
              <a:rPr sz="5950" spc="330" dirty="0">
                <a:solidFill>
                  <a:schemeClr val="tx1"/>
                </a:solidFill>
              </a:rPr>
              <a:t>SINAV</a:t>
            </a:r>
            <a:r>
              <a:rPr sz="5950" spc="-285" dirty="0">
                <a:solidFill>
                  <a:schemeClr val="tx1"/>
                </a:solidFill>
              </a:rPr>
              <a:t> </a:t>
            </a:r>
            <a:r>
              <a:rPr sz="5950" spc="-635" dirty="0">
                <a:solidFill>
                  <a:schemeClr val="tx1"/>
                </a:solidFill>
              </a:rPr>
              <a:t>G</a:t>
            </a:r>
            <a:r>
              <a:rPr sz="7150" spc="-635" dirty="0">
                <a:solidFill>
                  <a:schemeClr val="tx1"/>
                </a:solidFill>
                <a:latin typeface="Verdana"/>
                <a:cs typeface="Verdana"/>
              </a:rPr>
              <a:t>İ</a:t>
            </a:r>
            <a:r>
              <a:rPr sz="5950" spc="-635" dirty="0">
                <a:solidFill>
                  <a:schemeClr val="tx1"/>
                </a:solidFill>
              </a:rPr>
              <a:t>R</a:t>
            </a:r>
            <a:r>
              <a:rPr sz="7150" spc="-635" dirty="0">
                <a:solidFill>
                  <a:schemeClr val="tx1"/>
                </a:solidFill>
                <a:latin typeface="Verdana"/>
                <a:cs typeface="Verdana"/>
              </a:rPr>
              <a:t>İŞ  </a:t>
            </a:r>
            <a:r>
              <a:rPr sz="5950" spc="-180" dirty="0">
                <a:solidFill>
                  <a:schemeClr val="tx1"/>
                </a:solidFill>
              </a:rPr>
              <a:t>BELGES</a:t>
            </a:r>
            <a:r>
              <a:rPr sz="7150" spc="-180" dirty="0">
                <a:solidFill>
                  <a:schemeClr val="tx1"/>
                </a:solidFill>
                <a:latin typeface="Verdana"/>
                <a:cs typeface="Verdana"/>
              </a:rPr>
              <a:t>İ</a:t>
            </a:r>
            <a:endParaRPr sz="715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002713" y="5024956"/>
            <a:ext cx="6026150" cy="3268345"/>
          </a:xfrm>
          <a:prstGeom prst="rect">
            <a:avLst/>
          </a:prstGeom>
        </p:spPr>
        <p:txBody>
          <a:bodyPr vert="horz" wrap="square" lIns="0" tIns="256540" rIns="0" bIns="0" rtlCol="0">
            <a:spAutoFit/>
          </a:bodyPr>
          <a:lstStyle/>
          <a:p>
            <a:pPr marL="12700" marR="1884680">
              <a:lnSpc>
                <a:spcPct val="77900"/>
              </a:lnSpc>
              <a:spcBef>
                <a:spcPts val="2020"/>
              </a:spcBef>
            </a:pPr>
            <a:r>
              <a:rPr sz="5950" spc="-340" dirty="0">
                <a:latin typeface="Arial"/>
                <a:cs typeface="Arial"/>
              </a:rPr>
              <a:t>T</a:t>
            </a:r>
            <a:r>
              <a:rPr sz="7150" spc="-340" dirty="0">
                <a:latin typeface="Verdana"/>
                <a:cs typeface="Verdana"/>
              </a:rPr>
              <a:t>C</a:t>
            </a:r>
            <a:r>
              <a:rPr sz="7150" spc="-1135" dirty="0">
                <a:latin typeface="Verdana"/>
                <a:cs typeface="Verdana"/>
              </a:rPr>
              <a:t> </a:t>
            </a:r>
            <a:r>
              <a:rPr sz="5950" spc="130" dirty="0">
                <a:latin typeface="Arial"/>
                <a:cs typeface="Arial"/>
              </a:rPr>
              <a:t>K</a:t>
            </a:r>
            <a:r>
              <a:rPr sz="7150" spc="130" dirty="0">
                <a:latin typeface="Verdana"/>
                <a:cs typeface="Verdana"/>
              </a:rPr>
              <a:t>İ</a:t>
            </a:r>
            <a:r>
              <a:rPr sz="5950" spc="130" dirty="0">
                <a:latin typeface="Arial"/>
                <a:cs typeface="Arial"/>
              </a:rPr>
              <a:t>ML</a:t>
            </a:r>
            <a:r>
              <a:rPr sz="7150" spc="130" dirty="0">
                <a:latin typeface="Verdana"/>
                <a:cs typeface="Verdana"/>
              </a:rPr>
              <a:t>İ</a:t>
            </a:r>
            <a:r>
              <a:rPr sz="5950" spc="130" dirty="0">
                <a:latin typeface="Arial"/>
                <a:cs typeface="Arial"/>
              </a:rPr>
              <a:t>K  </a:t>
            </a:r>
            <a:r>
              <a:rPr sz="5950" spc="-180" dirty="0">
                <a:latin typeface="Arial"/>
                <a:cs typeface="Arial"/>
              </a:rPr>
              <a:t>BELGES</a:t>
            </a:r>
            <a:r>
              <a:rPr sz="7150" spc="-180" dirty="0">
                <a:latin typeface="Verdana"/>
                <a:cs typeface="Verdana"/>
              </a:rPr>
              <a:t>İ</a:t>
            </a:r>
            <a:endParaRPr sz="7150" dirty="0">
              <a:latin typeface="Verdana"/>
              <a:cs typeface="Verdana"/>
            </a:endParaRPr>
          </a:p>
          <a:p>
            <a:pPr marL="58419">
              <a:lnSpc>
                <a:spcPct val="100000"/>
              </a:lnSpc>
              <a:spcBef>
                <a:spcPts val="3700"/>
              </a:spcBef>
            </a:pPr>
            <a:r>
              <a:rPr sz="5450" spc="-180" dirty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İ</a:t>
            </a:r>
            <a:r>
              <a:rPr sz="4500" spc="-18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LE </a:t>
            </a:r>
            <a:r>
              <a:rPr sz="450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SINAVA</a:t>
            </a:r>
            <a:r>
              <a:rPr sz="4500" spc="-135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 </a:t>
            </a:r>
            <a:r>
              <a:rPr sz="4500" spc="-204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G</a:t>
            </a:r>
            <a:r>
              <a:rPr sz="5450" spc="-204" dirty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İ</a:t>
            </a:r>
            <a:r>
              <a:rPr sz="4500" spc="-204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R</a:t>
            </a:r>
            <a:r>
              <a:rPr sz="5450" spc="-204" dirty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İ</a:t>
            </a:r>
            <a:r>
              <a:rPr sz="4500" spc="-204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L</a:t>
            </a:r>
            <a:r>
              <a:rPr sz="5450" spc="-204" dirty="0">
                <a:solidFill>
                  <a:schemeClr val="tx1">
                    <a:lumMod val="95000"/>
                    <a:lumOff val="5000"/>
                  </a:schemeClr>
                </a:solidFill>
                <a:latin typeface="Verdana"/>
                <a:cs typeface="Verdana"/>
              </a:rPr>
              <a:t>İ</a:t>
            </a:r>
            <a:r>
              <a:rPr sz="4500" spc="-204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R.</a:t>
            </a:r>
            <a:endParaRPr sz="45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155</TotalTime>
  <Words>258</Words>
  <Application>Microsoft Office PowerPoint</Application>
  <PresentationFormat>Özel</PresentationFormat>
  <Paragraphs>99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4" baseType="lpstr">
      <vt:lpstr>Arial</vt:lpstr>
      <vt:lpstr>Calibri</vt:lpstr>
      <vt:lpstr>Century Gothic</vt:lpstr>
      <vt:lpstr>DejaVu Serif</vt:lpstr>
      <vt:lpstr>Times New Roman</vt:lpstr>
      <vt:lpstr>Trebuchet MS</vt:lpstr>
      <vt:lpstr>Verdana</vt:lpstr>
      <vt:lpstr>Wingdings 3</vt:lpstr>
      <vt:lpstr>Duman</vt:lpstr>
      <vt:lpstr>PowerPoint Sunusu</vt:lpstr>
      <vt:lpstr>2 OTURUM</vt:lpstr>
      <vt:lpstr>SÖZEL ALAN</vt:lpstr>
      <vt:lpstr>SAYISAL ALAN</vt:lpstr>
      <vt:lpstr>DERSLERİN  AĞIRLIK  KATSAYILARI</vt:lpstr>
      <vt:lpstr>PowerPoint Sunusu</vt:lpstr>
      <vt:lpstr>PowerPoint Sunusu</vt:lpstr>
      <vt:lpstr>PowerPoint Sunusu</vt:lpstr>
      <vt:lpstr>SINAV GİRİŞ  BELGESİ</vt:lpstr>
      <vt:lpstr>TERCİH NASIL  YAPILIR?</vt:lpstr>
      <vt:lpstr> SINAVA GİRMEYENLER </vt:lpstr>
      <vt:lpstr>MERKEZİ  YERLEŞTİRME</vt:lpstr>
      <vt:lpstr>YEREL  YERLEŞTİRME</vt:lpstr>
      <vt:lpstr>PowerPoint Sunusu</vt:lpstr>
      <vt:lpstr>Merkezi yerleştirme ile  tercih yapmayı  düşünüyorsanız s ınava  girmek zorunludur.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Asus</cp:lastModifiedBy>
  <cp:revision>9</cp:revision>
  <cp:lastPrinted>2021-12-12T15:16:55Z</cp:lastPrinted>
  <dcterms:created xsi:type="dcterms:W3CDTF">2020-10-19T06:39:41Z</dcterms:created>
  <dcterms:modified xsi:type="dcterms:W3CDTF">2022-03-27T16:08:17Z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2020-10-19T00:00:00Z</vt:filetime>
  </property>
</Properties>
</file>